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6" r:id="rId3"/>
    <p:sldId id="257" r:id="rId4"/>
    <p:sldId id="265" r:id="rId5"/>
    <p:sldId id="258" r:id="rId6"/>
    <p:sldId id="259" r:id="rId7"/>
    <p:sldId id="289" r:id="rId8"/>
    <p:sldId id="263" r:id="rId9"/>
    <p:sldId id="271" r:id="rId10"/>
    <p:sldId id="267" r:id="rId11"/>
    <p:sldId id="266" r:id="rId12"/>
    <p:sldId id="290" r:id="rId13"/>
    <p:sldId id="272" r:id="rId14"/>
    <p:sldId id="270" r:id="rId15"/>
    <p:sldId id="275" r:id="rId16"/>
    <p:sldId id="29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94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22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63E5-4823-4E68-90C8-0232628A13E8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82563E5-4823-4E68-90C8-0232628A13E8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4E2D2E2-276B-4C86-8B57-23A507FE5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0.jpeg"/><Relationship Id="rId7" Type="http://schemas.openxmlformats.org/officeDocument/2006/relationships/image" Target="../media/image5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19.jpeg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9.jpe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5086" y="304800"/>
            <a:ext cx="10972800" cy="321276"/>
          </a:xfrm>
        </p:spPr>
        <p:txBody>
          <a:bodyPr>
            <a:normAutofit/>
          </a:bodyPr>
          <a:lstStyle/>
          <a:p>
            <a:r>
              <a:rPr lang="ru-RU" altLang="ru-RU" sz="1000" dirty="0" smtClean="0"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Государственное бюджетное общеобразовательное учреждение Свердловской области</a:t>
            </a:r>
            <a:br>
              <a:rPr lang="ru-RU" altLang="ru-RU" sz="1000" dirty="0" smtClean="0"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r>
              <a:rPr lang="ru-RU" altLang="ru-RU" sz="1000" dirty="0" smtClean="0"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«</a:t>
            </a:r>
            <a:r>
              <a:rPr lang="ru-RU" altLang="ru-RU" sz="1000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Кировградская</a:t>
            </a:r>
            <a:r>
              <a:rPr lang="ru-RU" altLang="ru-RU" sz="1000" dirty="0" smtClean="0"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школа-интернат, реализующая адаптированные  основные общеобразовательные программы»</a:t>
            </a:r>
            <a:endParaRPr lang="ru-RU" sz="1000" dirty="0">
              <a:effectLst/>
              <a:ea typeface="SimSun" pitchFamily="2" charset="-12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563" y="931479"/>
            <a:ext cx="7813853" cy="2676693"/>
          </a:xfrm>
        </p:spPr>
        <p:txBody>
          <a:bodyPr>
            <a:normAutofit fontScale="55000" lnSpcReduction="20000"/>
          </a:bodyPr>
          <a:lstStyle/>
          <a:p>
            <a:pPr algn="r">
              <a:lnSpc>
                <a:spcPct val="120000"/>
              </a:lnSpc>
            </a:pPr>
            <a:r>
              <a:rPr lang="ru-RU" sz="2900" b="1" dirty="0" smtClean="0">
                <a:solidFill>
                  <a:srgbClr val="002060"/>
                </a:solidFill>
              </a:rPr>
              <a:t>              </a:t>
            </a:r>
            <a:endParaRPr lang="ru-RU" sz="2900" b="1" dirty="0" smtClean="0">
              <a:solidFill>
                <a:srgbClr val="002060"/>
              </a:solidFill>
            </a:endParaRPr>
          </a:p>
          <a:p>
            <a:pPr algn="r">
              <a:lnSpc>
                <a:spcPct val="120000"/>
              </a:lnSpc>
            </a:pPr>
            <a:endParaRPr lang="ru-RU" sz="2900" b="1" dirty="0" smtClean="0">
              <a:solidFill>
                <a:srgbClr val="002060"/>
              </a:solidFill>
            </a:endParaRPr>
          </a:p>
          <a:p>
            <a:pPr algn="l">
              <a:lnSpc>
                <a:spcPct val="120000"/>
              </a:lnSpc>
            </a:pPr>
            <a:r>
              <a:rPr lang="ru-RU" sz="2900" b="1" dirty="0" smtClean="0">
                <a:solidFill>
                  <a:srgbClr val="002060"/>
                </a:solidFill>
              </a:rPr>
              <a:t>                    </a:t>
            </a:r>
            <a:r>
              <a:rPr lang="ru-RU" sz="3800" b="1" dirty="0" smtClean="0">
                <a:solidFill>
                  <a:srgbClr val="002060"/>
                </a:solidFill>
              </a:rPr>
              <a:t>Тема: «Патриотическое воспитание обучающихся».              </a:t>
            </a:r>
            <a:endParaRPr lang="ru-RU" sz="3800" b="1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endParaRPr lang="ru-RU" sz="2000" b="1" i="1" dirty="0" smtClean="0"/>
          </a:p>
          <a:p>
            <a:pPr algn="l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500" b="1" i="1" dirty="0" smtClean="0"/>
              <a:t>Обмен </a:t>
            </a:r>
            <a:r>
              <a:rPr lang="ru-RU" sz="2500" b="1" i="1" dirty="0" smtClean="0"/>
              <a:t>опытом. </a:t>
            </a:r>
            <a:endParaRPr lang="ru-RU" sz="2500" b="1" i="1" dirty="0" smtClean="0"/>
          </a:p>
          <a:p>
            <a:pPr algn="l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500" b="1" i="1" dirty="0" smtClean="0"/>
              <a:t>Знакомство </a:t>
            </a:r>
            <a:r>
              <a:rPr lang="ru-RU" sz="2500" b="1" i="1" dirty="0" smtClean="0"/>
              <a:t>с лучшими практиками патриотического </a:t>
            </a:r>
            <a:r>
              <a:rPr lang="ru-RU" sz="2500" b="1" i="1" dirty="0" smtClean="0"/>
              <a:t>воспитания.</a:t>
            </a:r>
          </a:p>
          <a:p>
            <a:pPr algn="l">
              <a:lnSpc>
                <a:spcPct val="120000"/>
              </a:lnSpc>
            </a:pPr>
            <a:r>
              <a:rPr lang="ru-RU" sz="2500" b="1" i="1" dirty="0" smtClean="0">
                <a:solidFill>
                  <a:srgbClr val="002060"/>
                </a:solidFill>
              </a:rPr>
              <a:t> </a:t>
            </a:r>
            <a:r>
              <a:rPr lang="ru-RU" sz="2500" b="1" i="1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        </a:t>
            </a:r>
            <a:r>
              <a:rPr lang="ru-RU" sz="2900" b="1" i="1" dirty="0" smtClean="0">
                <a:solidFill>
                  <a:srgbClr val="002060"/>
                </a:solidFill>
              </a:rPr>
              <a:t>Мартынова Е.В. </a:t>
            </a: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</a:rPr>
              <a:t>.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pPr algn="r"/>
            <a:endParaRPr lang="ru-RU" b="1" i="1" dirty="0" smtClean="0">
              <a:solidFill>
                <a:srgbClr val="002060"/>
              </a:solidFill>
            </a:endParaRPr>
          </a:p>
          <a:p>
            <a:pPr algn="r"/>
            <a:endParaRPr lang="ru-RU" b="1" i="1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9" name="Рисунок 8" descr="C:\Users\USER\Desktop\img2_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6605" y="1050437"/>
            <a:ext cx="3369277" cy="212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img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7068" y="3844962"/>
            <a:ext cx="3875904" cy="232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F:\Новая папка\IMG-20240229-WA00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9135" y="3135693"/>
            <a:ext cx="4683211" cy="3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229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1234" y="724930"/>
            <a:ext cx="3896498" cy="50250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Музей военной техники г.В.Пышма</a:t>
            </a:r>
            <a:endParaRPr lang="ru-RU" sz="2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151" y="741408"/>
            <a:ext cx="3208502" cy="237978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887363" y="193590"/>
            <a:ext cx="7241059" cy="502508"/>
          </a:xfrm>
          <a:prstGeom prst="rect">
            <a:avLst/>
          </a:prstGeom>
        </p:spPr>
        <p:txBody>
          <a:bodyPr vert="horz" anchor="ctr">
            <a:normAutofit fontScale="7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Тематические встречи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44161" y="3299254"/>
            <a:ext cx="4431957" cy="502508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Библиотека п.Цементный</a:t>
            </a:r>
            <a:endParaRPr kumimoji="0" lang="ru-RU" sz="2400" b="1" i="0" u="none" strike="noStrike" kern="1200" cap="none" spc="0" normalizeH="0" baseline="0" noProof="0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11" name="Рисунок 19" descr="C:\Users\USER\Desktop\пед.сов\IMG-20230418-WA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2917" y="1029730"/>
            <a:ext cx="2924433" cy="267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93590" y="177114"/>
            <a:ext cx="3896498" cy="502508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Передвижной музей ВОВ</a:t>
            </a:r>
            <a:endParaRPr kumimoji="0" lang="ru-RU" sz="2400" b="1" i="0" u="none" strike="noStrike" kern="1200" cap="none" spc="0" normalizeH="0" baseline="0" noProof="0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3" name="Содержимое 3" descr="поездки.jf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3653" y="1367727"/>
            <a:ext cx="3682314" cy="221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\Downloads\IMG-20230504-WA004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946" y="3837276"/>
            <a:ext cx="3153941" cy="233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USER\Downloads\IMG-20240213-WA0074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35178" y="3830596"/>
            <a:ext cx="2479590" cy="259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7570573" y="3599936"/>
            <a:ext cx="4431957" cy="502508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Музей</a:t>
            </a:r>
            <a:r>
              <a:rPr kumimoji="0" lang="ru-RU" sz="2400" b="1" i="0" u="none" strike="noStrike" kern="1200" cap="none" spc="0" normalizeH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noProof="0" dirty="0" err="1" smtClean="0">
                <a:ln w="63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г.Кировград</a:t>
            </a:r>
            <a:endParaRPr kumimoji="0" lang="ru-RU" sz="2400" b="1" i="0" u="none" strike="noStrike" kern="1200" cap="none" spc="0" normalizeH="0" baseline="0" noProof="0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17" name="Рисунок 16" descr="C:\Users\USER\Downloads\IMG-20230503-WA0073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69643" y="4160107"/>
            <a:ext cx="3575221" cy="240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USER\Downloads\IMG-20230503-WA007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62651" y="3647303"/>
            <a:ext cx="2167066" cy="2889421"/>
          </a:xfrm>
          <a:prstGeom prst="rect">
            <a:avLst/>
          </a:prstGeom>
          <a:noFill/>
        </p:spPr>
      </p:pic>
      <p:pic>
        <p:nvPicPr>
          <p:cNvPr id="19" name="Рисунок 18" descr="C:\Users\USER\Downloads\IMG-20230505-WA0163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13861" y="1033104"/>
            <a:ext cx="2912582" cy="2253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9167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98573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effectLst/>
                <a:latin typeface="+mn-lt"/>
              </a:rPr>
              <a:t>Участие </a:t>
            </a:r>
            <a:r>
              <a:rPr lang="ru-RU" sz="4000" dirty="0">
                <a:solidFill>
                  <a:srgbClr val="FF0000"/>
                </a:solidFill>
                <a:effectLst/>
                <a:latin typeface="+mn-lt"/>
              </a:rPr>
              <a:t>в Акции «МЫВМЕСТЕ</a:t>
            </a:r>
            <a:r>
              <a:rPr lang="ru-RU" sz="4000" dirty="0" smtClean="0">
                <a:solidFill>
                  <a:srgbClr val="FF0000"/>
                </a:solidFill>
                <a:effectLst/>
                <a:latin typeface="+mn-lt"/>
              </a:rPr>
              <a:t>» 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218" y="815547"/>
            <a:ext cx="4067890" cy="2298358"/>
          </a:xfrm>
          <a:prstGeom prst="rect">
            <a:avLst/>
          </a:prstGeom>
        </p:spPr>
      </p:pic>
      <p:pic>
        <p:nvPicPr>
          <p:cNvPr id="6" name="Рисунок 5" descr="I:\Новая папка\IMG-20240227-WA003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3319" y="856735"/>
            <a:ext cx="2784389" cy="385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20230207_1703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9115" y="894559"/>
            <a:ext cx="3248030" cy="45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846" y="2899308"/>
            <a:ext cx="3637212" cy="2696792"/>
          </a:xfrm>
          <a:prstGeom prst="rect">
            <a:avLst/>
          </a:prstGeom>
        </p:spPr>
      </p:pic>
      <p:pic>
        <p:nvPicPr>
          <p:cNvPr id="10" name="Рисунок 9" descr="I:\Новая папка\IMG-20240212-WA0097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7763" y="4287793"/>
            <a:ext cx="4036540" cy="228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ownloads\20230504_15212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52584" y="4809045"/>
            <a:ext cx="3156612" cy="186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4663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8563" y="791064"/>
            <a:ext cx="5873579" cy="494271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+mn-lt"/>
              </a:rPr>
              <a:t>Поздравление ветеранов</a:t>
            </a:r>
            <a:endParaRPr lang="ru-RU" sz="3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4" name="Picture 2" descr="C:\Users\USER\Desktop\фото\Бабушка\бес.пол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119" y="229630"/>
            <a:ext cx="3340323" cy="1401462"/>
          </a:xfrm>
          <a:prstGeom prst="rect">
            <a:avLst/>
          </a:prstGeom>
          <a:noFill/>
        </p:spPr>
      </p:pic>
      <p:pic>
        <p:nvPicPr>
          <p:cNvPr id="9" name="Рисунок 8" descr="C:\Users\USER\Downloads\IMG-20230505-WA001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401" y="1783910"/>
            <a:ext cx="3945911" cy="296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283676" y="185349"/>
            <a:ext cx="7315200" cy="494271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Чтим и помним своих героев</a:t>
            </a:r>
            <a:endParaRPr kumimoji="0" lang="ru-RU" sz="4000" b="1" i="0" u="none" strike="noStrike" kern="1200" cap="none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11" name="Рисунок 10" descr="C:\Users\USER\Downloads\IMG-20230505-WA001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7333" y="3962399"/>
            <a:ext cx="4027522" cy="2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0" descr="C:\Users\USER\Desktop\пед.сов\IMG-20230504-WA0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5201" y="3573694"/>
            <a:ext cx="4718908" cy="304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\Downloads\IMG-20231003-WA0041 (1)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0633" y="1396780"/>
            <a:ext cx="4409441" cy="292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214" y="90153"/>
            <a:ext cx="11616744" cy="68258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Сохраняем наши традиций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668" y="766117"/>
            <a:ext cx="4420972" cy="33157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9815" y="3433560"/>
            <a:ext cx="2990335" cy="3424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5480" y="3485075"/>
            <a:ext cx="4253074" cy="3199931"/>
          </a:xfrm>
          <a:prstGeom prst="rect">
            <a:avLst/>
          </a:prstGeom>
        </p:spPr>
      </p:pic>
      <p:pic>
        <p:nvPicPr>
          <p:cNvPr id="7" name="Рисунок 6" descr="C:\Users\USER\Downloads\IMG-20230908-WA005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65968" y="0"/>
            <a:ext cx="2355330" cy="30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ownloads\IMG-20230505-WA0094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3405" y="971632"/>
            <a:ext cx="3725025" cy="231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ownloads\IMG-20230505-WA0014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551" y="4028303"/>
            <a:ext cx="3524584" cy="2570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692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0305"/>
            <a:ext cx="10515600" cy="7093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патриотических конкурсах,</a:t>
            </a:r>
            <a:b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семейные работы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0266" y="1252151"/>
            <a:ext cx="2775940" cy="37152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1621" y="840261"/>
            <a:ext cx="2732176" cy="3374470"/>
          </a:xfrm>
          <a:prstGeom prst="rect">
            <a:avLst/>
          </a:prstGeom>
          <a:ln w="0"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719" y="742756"/>
            <a:ext cx="2989508" cy="3986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3157" y="2078245"/>
            <a:ext cx="2944376" cy="4404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9648" y="3319847"/>
            <a:ext cx="2623152" cy="337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436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265" y="210179"/>
            <a:ext cx="7785834" cy="623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победы!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I:\2023-2024\Конкурсы 2023\город\Грамота II место по волейболу 18.05.2023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737" y="255373"/>
            <a:ext cx="2610458" cy="3691479"/>
          </a:xfrm>
          <a:prstGeom prst="rect">
            <a:avLst/>
          </a:prstGeom>
          <a:noFill/>
        </p:spPr>
      </p:pic>
      <p:pic>
        <p:nvPicPr>
          <p:cNvPr id="1032" name="Picture 8" descr="I:\2023-2024\Конкурсы 2023\Обл\ДИПЛОМ-Салют победы(2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6279" y="947350"/>
            <a:ext cx="3071383" cy="4407243"/>
          </a:xfrm>
          <a:prstGeom prst="rect">
            <a:avLst/>
          </a:prstGeom>
          <a:noFill/>
        </p:spPr>
      </p:pic>
      <p:pic>
        <p:nvPicPr>
          <p:cNvPr id="19" name="Рисунок 18" descr="C:\Users\USER\Downloads\20240410_2303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735" y="4018324"/>
            <a:ext cx="2227314" cy="268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I:\2022-2023\Отчеты МОиМП\ФЕВРАЛЬ\Сапфир Матусявичус\Сапфир Матусявичус 21.02\П.15 Наличие призовых мест обучающихся в межд.всерос.межрегион\Диплом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9345" y="263796"/>
            <a:ext cx="2936147" cy="403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I:\2022-2023\Отчеты МОиМП\ФЕВРАЛЬ\Сапфир Матусявичус\Сапфир Матусявичус 21.02\П.15 Наличие призовых мест обучающихся в межд.всерос.межрегион\Untitled.FR12 - 001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48536" y="181233"/>
            <a:ext cx="2570469" cy="363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I:\2023-2024\Конкурсы 2023\Конкурсы 2023г -Лена\Мы разные, мы вместе - 2023\Диплом II место Муравьева Анастас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70075" y="2984267"/>
            <a:ext cx="2314833" cy="3457722"/>
          </a:xfrm>
          <a:prstGeom prst="rect">
            <a:avLst/>
          </a:prstGeom>
          <a:noFill/>
        </p:spPr>
      </p:pic>
      <p:pic>
        <p:nvPicPr>
          <p:cNvPr id="25" name="Picture 2" descr="I:\2023-2024\Конкурсы 2023\всерос\Диплом I степени Юдин Дмитрий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91633" y="3426764"/>
            <a:ext cx="2413685" cy="3287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1510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271" y="258162"/>
            <a:ext cx="7463481" cy="1101081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Воспитание……….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59675" y="1563294"/>
            <a:ext cx="83531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«Формирование чувства патриотизма и гражданственности, уважения к памяти защитников Отечества и подвигам героев Отечества, к закону и правопорядку, человеку труда и старшему поколению, взаимного уважения, бережного отношения к культурному наследию и традициям народа».</a:t>
            </a:r>
          </a:p>
          <a:p>
            <a:endParaRPr lang="ru-RU" sz="2400" dirty="0" smtClean="0"/>
          </a:p>
          <a:p>
            <a:pPr algn="r"/>
            <a:r>
              <a:rPr lang="ru-RU" sz="2400" b="1" dirty="0" smtClean="0"/>
              <a:t>В. В. Путин</a:t>
            </a:r>
            <a:endParaRPr lang="ru-RU" sz="2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283200" y="76201"/>
            <a:ext cx="66040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800" b="1" kern="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Патриотическое воспитание</a:t>
            </a:r>
            <a:endParaRPr lang="ru-RU" sz="28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4339" name="Рисунок 4" descr="C:\Users\USER\Desktop\пед.сов\20230228_132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2844799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6" descr="C:\Users\USER\Desktop\пед.сов\IMG-20220912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6794" y="659026"/>
            <a:ext cx="2034746" cy="203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8" descr="C:\Users\USER\Desktop\пед.сов\IMG-20220905-WA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200" y="228600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Рисунок 9" descr="C:\Users\USER\Desktop\пед.сов\IMG-20220905-WA00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0941" y="685800"/>
            <a:ext cx="322785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10" descr="C:\Users\USER\Desktop\пед.сов\IMG-20230504-WA00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60801" y="2819401"/>
            <a:ext cx="33401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Содержимое 5" descr="9 мая 2.jf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3201" y="3581401"/>
            <a:ext cx="3031066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Содержимое 5" descr="9 мая 2.jf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2000" y="4800600"/>
            <a:ext cx="334433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Содержимое 5" descr="9 мая 2.jf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400" y="1447800"/>
            <a:ext cx="2743200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Содержимое 3" descr="добрые дела 2.jf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70400" y="4648200"/>
            <a:ext cx="2438400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Рисунок 12" descr="C:\Users\USER\Desktop\Мы с ВАМИ! (2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56000" y="685801"/>
            <a:ext cx="2607733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Рисунок 13" descr="C:\Users\USER\Desktop\20230207_17032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3201" y="5105401"/>
            <a:ext cx="1801284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Рисунок 5" descr="C:\Users\USER\Desktop\пед.сов\IMG-20221102-WA006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43353" y="2763795"/>
            <a:ext cx="253313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Содержимое 3" descr="4 ноября.jfif"/>
          <p:cNvPicPr>
            <a:picLocks noGrp="1" noChangeAspect="1"/>
          </p:cNvPicPr>
          <p:nvPr>
            <p:ph idx="1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2540001" y="2743200"/>
            <a:ext cx="1919817" cy="1524000"/>
          </a:xfrm>
        </p:spPr>
      </p:pic>
      <p:pic>
        <p:nvPicPr>
          <p:cNvPr id="14352" name="Рисунок 17" descr="C:\Users\USER\Desktop\пед.сов\IMG-20230228-WA010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34401" y="4495801"/>
            <a:ext cx="3450167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Содержимое 3" descr="поездки.jfif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89600" y="2057400"/>
            <a:ext cx="2540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4" name="Рисунок 19" descr="C:\Users\USER\Desktop\пед.сов\IMG-20230418-WA0032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10400" y="4724400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Содержимое 5" descr="C:\Users\USER\Desktop\Metodicheskie-rekomendacii-po-voprosam-resocializacii-podrostkov_4.jpg"/>
          <p:cNvPicPr>
            <a:picLocks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044779" y="115329"/>
            <a:ext cx="5997147" cy="78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8" y="197707"/>
            <a:ext cx="10972800" cy="5931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Общешкольные праздники, мероприятия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F:\Новая папка\IMG-20240228-WA002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9254" y="827854"/>
            <a:ext cx="3538424" cy="50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8074" y="3817934"/>
            <a:ext cx="4065267" cy="30400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983" y="786664"/>
            <a:ext cx="3738790" cy="3303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35303" y="782594"/>
            <a:ext cx="2712339" cy="3616452"/>
          </a:xfrm>
          <a:prstGeom prst="rect">
            <a:avLst/>
          </a:prstGeom>
        </p:spPr>
      </p:pic>
      <p:pic>
        <p:nvPicPr>
          <p:cNvPr id="11" name="Picture 3" descr="F:\Новая папка\IMG-20240229-WA00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2075" y="3592893"/>
            <a:ext cx="4242487" cy="3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3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188" y="234778"/>
            <a:ext cx="10972800" cy="76888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9 мая (Выход к мемориалам памяти)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0539" y="3599815"/>
            <a:ext cx="4215456" cy="31615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6211" y="4003590"/>
            <a:ext cx="5409582" cy="2757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8345" y="1176655"/>
            <a:ext cx="3270487" cy="2423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1116" y="1176655"/>
            <a:ext cx="4023360" cy="3017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847" y="1176656"/>
            <a:ext cx="3782806" cy="25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780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76832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>Тематические занятия воспитателей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2443" y="2767914"/>
            <a:ext cx="7474808" cy="3830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747218" y="1824712"/>
            <a:ext cx="6792097" cy="535523"/>
          </a:xfrm>
          <a:prstGeom prst="rect">
            <a:avLst/>
          </a:prstGeom>
        </p:spPr>
        <p:txBody>
          <a:bodyPr vert="horz" anchor="ctr">
            <a:normAutofit fontScale="8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День героев Отечества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07771" y="1083173"/>
            <a:ext cx="6792097" cy="535523"/>
          </a:xfrm>
          <a:prstGeom prst="rect">
            <a:avLst/>
          </a:prstGeom>
        </p:spPr>
        <p:txBody>
          <a:bodyPr vert="horz" anchor="ctr">
            <a:normAutofit fontScale="8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День народного единства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694" y="1985320"/>
            <a:ext cx="4480625" cy="32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432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837" y="197701"/>
            <a:ext cx="5968806" cy="79397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большая Родина!»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32" y="1028632"/>
            <a:ext cx="3098629" cy="3555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5351" y="2995918"/>
            <a:ext cx="3129005" cy="3553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3722" y="1618735"/>
            <a:ext cx="4652646" cy="493034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041555" y="1085823"/>
            <a:ext cx="6870357" cy="79397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защитники своей страны!»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580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03" y="225211"/>
            <a:ext cx="6499654" cy="557384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+mn-lt"/>
              </a:rPr>
              <a:t>День Победы!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503" y="988541"/>
            <a:ext cx="3260743" cy="4347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3416" y="2778679"/>
            <a:ext cx="2178502" cy="3860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5413" y="1523999"/>
            <a:ext cx="4481457" cy="337229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938584" y="847167"/>
            <a:ext cx="6499654" cy="557384"/>
          </a:xfrm>
          <a:prstGeom prst="rect">
            <a:avLst/>
          </a:prstGeom>
        </p:spPr>
        <p:txBody>
          <a:bodyPr vert="horz" anchor="ctr">
            <a:normAutofit fontScale="90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День защитника Отечества</a:t>
            </a:r>
            <a:r>
              <a:rPr kumimoji="0" lang="ru-RU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!</a:t>
            </a:r>
            <a:endParaRPr kumimoji="0" lang="ru-RU" sz="4000" b="1" i="0" u="none" strike="noStrike" kern="1200" cap="none" spc="0" normalizeH="0" baseline="0" noProof="0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0519" y="3352800"/>
            <a:ext cx="2586680" cy="328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188" y="202466"/>
            <a:ext cx="9063681" cy="72017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Библиотечный час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USER\Downloads\IMG-20231109-WA00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962" y="420192"/>
            <a:ext cx="3043883" cy="357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1" y="1250296"/>
            <a:ext cx="4802659" cy="2893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2812" y="2219071"/>
            <a:ext cx="2693774" cy="3992259"/>
          </a:xfrm>
          <a:prstGeom prst="rect">
            <a:avLst/>
          </a:prstGeom>
        </p:spPr>
      </p:pic>
      <p:pic>
        <p:nvPicPr>
          <p:cNvPr id="8" name="Рисунок 7" descr="C:\Users\USER\Downloads\IMG-20231213-WA004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1184" y="3904735"/>
            <a:ext cx="3825173" cy="272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ownloads\IMG-20240124-WA0038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0873" y="3730268"/>
            <a:ext cx="3817451" cy="287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ownloads\IMG-20240229-WA0081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5059" y="222422"/>
            <a:ext cx="3222941" cy="167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6113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729" y="112894"/>
            <a:ext cx="10515600" cy="63942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встречи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80202" y="679702"/>
            <a:ext cx="5125995" cy="639427"/>
          </a:xfrm>
          <a:prstGeom prst="rect">
            <a:avLst/>
          </a:prstGeom>
        </p:spPr>
        <p:txBody>
          <a:bodyPr vert="horz" anchor="ctr">
            <a:normAutofit fontScale="900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Совет ветеранов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965737" y="727648"/>
            <a:ext cx="5451906" cy="639427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Клуб «Витязь» </a:t>
            </a:r>
            <a:r>
              <a:rPr lang="ru-RU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г.Невьянск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098" name="Picture 2" descr="F:\Новая папка\IMG-20221222-WA0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202" y="1455013"/>
            <a:ext cx="3183924" cy="424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Новая папка\IMG-20240227-WA00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0964" y="1319129"/>
            <a:ext cx="4629665" cy="347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Новая папка\IMG-20240227-WA00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8735" y="1455013"/>
            <a:ext cx="3031010" cy="404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Новая папка\IMG-20240227-WA00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6197" y="3948029"/>
            <a:ext cx="3682253" cy="27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0918" y="4285130"/>
            <a:ext cx="3167366" cy="234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664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741</TotalTime>
  <Words>168</Words>
  <Application>Microsoft Office PowerPoint</Application>
  <PresentationFormat>Произвольный</PresentationFormat>
  <Paragraphs>40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Апекс</vt:lpstr>
      <vt:lpstr>Государственное бюджетное общеобразовательное учреждение Свердловской области  «Кировградская школа-интернат, реализующая адаптированные  основные общеобразовательные программы»</vt:lpstr>
      <vt:lpstr>Слайд 2</vt:lpstr>
      <vt:lpstr>Общешкольные праздники, мероприятия</vt:lpstr>
      <vt:lpstr>9 мая (Выход к мемориалам памяти)</vt:lpstr>
      <vt:lpstr>Тематические занятия воспитателей</vt:lpstr>
      <vt:lpstr>«Моя большая Родина!»</vt:lpstr>
      <vt:lpstr>День Победы!</vt:lpstr>
      <vt:lpstr>«Библиотечный час»</vt:lpstr>
      <vt:lpstr>Тематические встречи</vt:lpstr>
      <vt:lpstr>Музей военной техники г.В.Пышма</vt:lpstr>
      <vt:lpstr>Участие в Акции «МЫВМЕСТЕ» </vt:lpstr>
      <vt:lpstr>Поздравление ветеранов</vt:lpstr>
      <vt:lpstr>Сохраняем наши традиций</vt:lpstr>
      <vt:lpstr>Участие в патриотических конкурсах,  семейные работы</vt:lpstr>
      <vt:lpstr>Наши победы!</vt:lpstr>
      <vt:lpstr>Воспитание……….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72</cp:revision>
  <dcterms:created xsi:type="dcterms:W3CDTF">2024-04-01T13:25:28Z</dcterms:created>
  <dcterms:modified xsi:type="dcterms:W3CDTF">2026-03-05T21:21:07Z</dcterms:modified>
</cp:coreProperties>
</file>