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docMetadata/LabelInfo.xml" ContentType="application/vnd.ms-office.classificationlabels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authors.xml" ContentType="application/vnd.ms-powerpoint.author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6" r:id="rId5"/>
    <p:sldId id="306" r:id="rId6"/>
    <p:sldId id="294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Автор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593A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1651" autoAdjust="0"/>
    <p:restoredTop sz="95646" autoAdjust="0"/>
  </p:normalViewPr>
  <p:slideViewPr>
    <p:cSldViewPr snapToGrid="0">
      <p:cViewPr varScale="1">
        <p:scale>
          <a:sx n="111" d="100"/>
          <a:sy n="111" d="100"/>
        </p:scale>
        <p:origin x="-744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76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325"/>
    </p:cViewPr>
  </p:sorterViewPr>
  <p:notesViewPr>
    <p:cSldViewPr snapToGrid="0">
      <p:cViewPr varScale="1">
        <p:scale>
          <a:sx n="82" d="100"/>
          <a:sy n="82" d="100"/>
        </p:scale>
        <p:origin x="3936" y="84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7FB8B65A-D69F-C26C-B67E-036EF77BF1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652B9064-AE57-427F-E5AF-71DE7D52FE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8DCB03DF-958A-419E-93C9-F4DD4206164B}" type="datetime1">
              <a:rPr lang="ru-RU" smtClean="0"/>
              <a:pPr rtl="0"/>
              <a:t>04.02.2025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186157A-CEB9-B0FC-3A49-BE950AEAD6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0819CA0-A57D-42D7-A625-56C22D0FA7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EAFF3A6F-DEFA-45E0-9496-BEE7C2C6F3D0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06002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fld id="{C3C04E87-AB6C-43AD-B5E7-BB59ED96ADF8}" type="datetime1">
              <a:rPr lang="ru-RU" smtClean="0"/>
              <a:pPr/>
              <a:t>04.02.2025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ru-RU"/>
            </a:def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F97DC217-DF71-1A49-B3EA-559F1F43B0FF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46425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F97DC217-DF71-1A49-B3EA-559F1F43B0FF}" type="slidenum">
              <a:rPr lang="ru-RU" smtClean="0"/>
              <a:pPr rtl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69385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F97DC217-DF71-1A49-B3EA-559F1F43B0FF}" type="slidenum">
              <a:rPr lang="ru-RU" smtClean="0"/>
              <a:pPr rtl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19086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AC79249-FDC0-364D-A734-AE1DE1605D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latin typeface="Arial" panose="020B0604020202020204" pitchFamily="34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13537B6D-42A5-F449-2691-321A167F7C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3419"/>
            <a:ext cx="12192000" cy="6861419"/>
            <a:chOff x="0" y="-3419"/>
            <a:chExt cx="12192000" cy="6861419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xmlns="" id="{902465C8-266D-104C-9C49-323DF4A8277E}"/>
                </a:ext>
              </a:extLst>
            </p:cNvPr>
            <p:cNvSpPr/>
            <p:nvPr userDrawn="1"/>
          </p:nvSpPr>
          <p:spPr>
            <a:xfrm>
              <a:off x="583746" y="4960030"/>
              <a:ext cx="1551214" cy="1551214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xmlns="" id="{37979A1C-BF60-B345-A664-2E4F7A3461EB}"/>
                </a:ext>
              </a:extLst>
            </p:cNvPr>
            <p:cNvSpPr/>
            <p:nvPr userDrawn="1"/>
          </p:nvSpPr>
          <p:spPr>
            <a:xfrm>
              <a:off x="1" y="4571999"/>
              <a:ext cx="1118508" cy="1118508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xmlns="" id="{58080B3E-915C-2D4C-8608-596E1BFD6387}"/>
                </a:ext>
              </a:extLst>
            </p:cNvPr>
            <p:cNvSpPr/>
            <p:nvPr userDrawn="1"/>
          </p:nvSpPr>
          <p:spPr>
            <a:xfrm>
              <a:off x="1" y="5739492"/>
              <a:ext cx="1118508" cy="1118508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xmlns="" id="{F15FBB50-09C8-B64E-AE57-67C5E70810CB}"/>
                </a:ext>
              </a:extLst>
            </p:cNvPr>
            <p:cNvGrpSpPr/>
            <p:nvPr userDrawn="1"/>
          </p:nvGrpSpPr>
          <p:grpSpPr>
            <a:xfrm>
              <a:off x="8264427" y="-3419"/>
              <a:ext cx="3927573" cy="3165022"/>
              <a:chOff x="9857014" y="13834"/>
              <a:chExt cx="2334986" cy="1881641"/>
            </a:xfrm>
          </p:grpSpPr>
          <p:sp>
            <p:nvSpPr>
              <p:cNvPr id="15" name="Полилиния 14">
                <a:extLst>
                  <a:ext uri="{FF2B5EF4-FFF2-40B4-BE49-F238E27FC236}">
                    <a16:creationId xmlns:a16="http://schemas.microsoft.com/office/drawing/2014/main" xmlns="" id="{EFBF1E52-11FA-DC48-B7AD-75734232FFE8}"/>
                  </a:ext>
                </a:extLst>
              </p:cNvPr>
              <p:cNvSpPr/>
              <p:nvPr userDrawn="1"/>
            </p:nvSpPr>
            <p:spPr>
              <a:xfrm rot="5400000" flipH="1" flipV="1">
                <a:off x="10667433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6" name="Полилиния 15">
                <a:extLst>
                  <a:ext uri="{FF2B5EF4-FFF2-40B4-BE49-F238E27FC236}">
                    <a16:creationId xmlns:a16="http://schemas.microsoft.com/office/drawing/2014/main" xmlns="" id="{4850B620-49F5-3748-84AF-682555D52792}"/>
                  </a:ext>
                </a:extLst>
              </p:cNvPr>
              <p:cNvSpPr/>
              <p:nvPr userDrawn="1"/>
            </p:nvSpPr>
            <p:spPr>
              <a:xfrm rot="16200000" flipV="1">
                <a:off x="9499940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xmlns="" id="{BC68F289-2744-2F48-893A-3F17911625C8}"/>
                </a:ext>
              </a:extLst>
            </p:cNvPr>
            <p:cNvSpPr/>
            <p:nvPr userDrawn="1"/>
          </p:nvSpPr>
          <p:spPr>
            <a:xfrm>
              <a:off x="0" y="-1"/>
              <a:ext cx="1167493" cy="1167493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28" name="Полилиния 27">
              <a:extLst>
                <a:ext uri="{FF2B5EF4-FFF2-40B4-BE49-F238E27FC236}">
                  <a16:creationId xmlns:a16="http://schemas.microsoft.com/office/drawing/2014/main" xmlns="" id="{9E240E8A-950E-7946-826C-415CB5DACA43}"/>
                </a:ext>
              </a:extLst>
            </p:cNvPr>
            <p:cNvSpPr/>
            <p:nvPr userDrawn="1"/>
          </p:nvSpPr>
          <p:spPr>
            <a:xfrm>
              <a:off x="11024507" y="4580708"/>
              <a:ext cx="1167493" cy="2277292"/>
            </a:xfrm>
            <a:custGeom>
              <a:avLst/>
              <a:gdLst>
                <a:gd name="connsiteX0" fmla="*/ 1167473 w 1167493"/>
                <a:gd name="connsiteY0" fmla="*/ 0 h 2272167"/>
                <a:gd name="connsiteX1" fmla="*/ 1167493 w 1167493"/>
                <a:gd name="connsiteY1" fmla="*/ 0 h 2272167"/>
                <a:gd name="connsiteX2" fmla="*/ 1167493 w 1167493"/>
                <a:gd name="connsiteY2" fmla="*/ 492960 h 2272167"/>
                <a:gd name="connsiteX3" fmla="*/ 1167493 w 1167493"/>
                <a:gd name="connsiteY3" fmla="*/ 720385 h 2272167"/>
                <a:gd name="connsiteX4" fmla="*/ 1167493 w 1167493"/>
                <a:gd name="connsiteY4" fmla="*/ 2272167 h 2272167"/>
                <a:gd name="connsiteX5" fmla="*/ 0 w 1167493"/>
                <a:gd name="connsiteY5" fmla="*/ 2272167 h 2272167"/>
                <a:gd name="connsiteX6" fmla="*/ 0 w 1167493"/>
                <a:gd name="connsiteY6" fmla="*/ 1898074 h 2272167"/>
                <a:gd name="connsiteX7" fmla="*/ 0 w 1167493"/>
                <a:gd name="connsiteY7" fmla="*/ 1271597 h 2272167"/>
                <a:gd name="connsiteX8" fmla="*/ 0 w 1167493"/>
                <a:gd name="connsiteY8" fmla="*/ 1177688 h 2272167"/>
                <a:gd name="connsiteX9" fmla="*/ 1048124 w 1167493"/>
                <a:gd name="connsiteY9" fmla="*/ 6080 h 2272167"/>
                <a:gd name="connsiteX10" fmla="*/ 1167473 w 1167493"/>
                <a:gd name="connsiteY10" fmla="*/ 0 h 2272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7493" h="2272167">
                  <a:moveTo>
                    <a:pt x="1167473" y="0"/>
                  </a:moveTo>
                  <a:lnTo>
                    <a:pt x="1167493" y="0"/>
                  </a:lnTo>
                  <a:lnTo>
                    <a:pt x="1167493" y="492960"/>
                  </a:lnTo>
                  <a:lnTo>
                    <a:pt x="1167493" y="720385"/>
                  </a:lnTo>
                  <a:lnTo>
                    <a:pt x="1167493" y="2272167"/>
                  </a:lnTo>
                  <a:lnTo>
                    <a:pt x="0" y="2272167"/>
                  </a:lnTo>
                  <a:lnTo>
                    <a:pt x="0" y="1898074"/>
                  </a:lnTo>
                  <a:lnTo>
                    <a:pt x="0" y="1271597"/>
                  </a:lnTo>
                  <a:lnTo>
                    <a:pt x="0" y="1177688"/>
                  </a:lnTo>
                  <a:cubicBezTo>
                    <a:pt x="0" y="567919"/>
                    <a:pt x="459408" y="66389"/>
                    <a:pt x="1048124" y="6080"/>
                  </a:cubicBezTo>
                  <a:lnTo>
                    <a:pt x="116747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7493" y="232913"/>
            <a:ext cx="7096933" cy="3830130"/>
          </a:xfrm>
        </p:spPr>
        <p:txBody>
          <a:bodyPr rtlCol="0" anchor="b">
            <a:noAutofit/>
          </a:bodyPr>
          <a:lstStyle>
            <a:lvl1pPr algn="l">
              <a:defRPr lang="ru-RU" sz="6000" b="1">
                <a:latin typeface="Arial" panose="020B0604020202020204" pitchFamily="34" charset="0"/>
                <a:cs typeface="+mj-cs"/>
              </a:defRPr>
            </a:lvl1pPr>
          </a:lstStyle>
          <a:p>
            <a:pPr rtl="0"/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xmlns="" val="2916498579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AC10D125-AB73-D276-4947-94204736A3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0"/>
            <a:ext cx="12191999" cy="6858000"/>
            <a:chOff x="1" y="0"/>
            <a:chExt cx="12191999" cy="6858000"/>
          </a:xfrm>
        </p:grpSpPr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xmlns="" id="{6A7F6A3F-E1DD-A246-9A6D-5F9B18BA258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xmlns="" id="{055FD0FC-C8FF-6741-A364-A29CDC6F949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xmlns="" id="{D11C9832-A021-954E-A34F-2988D1189AE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xmlns="" id="{9861BC34-DFBF-2D4F-B463-FCFBC08391F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8082092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Полилиния 6">
                <a:extLst>
                  <a:ext uri="{FF2B5EF4-FFF2-40B4-BE49-F238E27FC236}">
                    <a16:creationId xmlns:a16="http://schemas.microsoft.com/office/drawing/2014/main" xmlns="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8" name="Полилиния 7">
                <a:extLst>
                  <a:ext uri="{FF2B5EF4-FFF2-40B4-BE49-F238E27FC236}">
                    <a16:creationId xmlns:a16="http://schemas.microsoft.com/office/drawing/2014/main" xmlns="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>
                  <a:latin typeface="Arial" panose="020B0604020202020204" pitchFamily="34" charset="0"/>
                  <a:cs typeface="+mn-cs"/>
                </a:endParaRPr>
              </a:p>
            </p:txBody>
          </p:sp>
        </p:grp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8864" y="102021"/>
            <a:ext cx="9779183" cy="1744415"/>
          </a:xfrm>
        </p:spPr>
        <p:txBody>
          <a:bodyPr rtlCol="0" anchor="b">
            <a:noAutofit/>
          </a:bodyPr>
          <a:lstStyle>
            <a:lvl1pPr>
              <a:defRPr lang="ru-RU" sz="4200" b="1">
                <a:latin typeface="Arial" panose="020B0604020202020204" pitchFamily="34" charset="0"/>
                <a:cs typeface="+mj-cs"/>
              </a:defRPr>
            </a:lvl1pPr>
          </a:lstStyle>
          <a:p>
            <a:pPr rtl="0"/>
            <a:r>
              <a:rPr lang="ru-RU" dirty="0"/>
              <a:t>Заголовок слайда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58865" y="2017467"/>
            <a:ext cx="9779182" cy="3366815"/>
          </a:xfrm>
        </p:spPr>
        <p:txBody>
          <a:bodyPr rtlCol="0">
            <a:normAutofit/>
          </a:bodyPr>
          <a:lstStyle>
            <a:lvl1pPr marL="0" indent="0">
              <a:buNone/>
              <a:defRPr lang="ru-RU">
                <a:latin typeface="Arial" panose="020B0604020202020204" pitchFamily="34" charset="0"/>
                <a:cs typeface="+mn-cs"/>
              </a:defRPr>
            </a:lvl1pPr>
            <a:lvl2pPr marL="457200" indent="0">
              <a:buNone/>
              <a:defRPr lang="ru-RU">
                <a:latin typeface="Arial" panose="020B0604020202020204" pitchFamily="34" charset="0"/>
                <a:cs typeface="+mn-cs"/>
              </a:defRPr>
            </a:lvl2pPr>
            <a:lvl3pPr marL="914400" indent="0">
              <a:buNone/>
              <a:defRPr lang="ru-RU">
                <a:latin typeface="Arial" panose="020B0604020202020204" pitchFamily="34" charset="0"/>
                <a:cs typeface="+mn-cs"/>
              </a:defRPr>
            </a:lvl3pPr>
            <a:lvl4pPr marL="1371600" indent="0">
              <a:buNone/>
              <a:defRPr lang="ru-RU">
                <a:latin typeface="Arial" panose="020B0604020202020204" pitchFamily="34" charset="0"/>
                <a:cs typeface="+mn-cs"/>
              </a:defRPr>
            </a:lvl4pPr>
            <a:lvl5pPr marL="1828800" indent="0">
              <a:buNone/>
              <a:defRPr lang="ru-RU">
                <a:latin typeface="Arial" panose="020B0604020202020204" pitchFamily="34" charset="0"/>
                <a:cs typeface="+mn-cs"/>
              </a:defRPr>
            </a:lvl5pPr>
          </a:lstStyle>
          <a:p>
            <a:pPr lvl="0" rtl="0"/>
            <a:r>
              <a:rPr lang="ru-RU" dirty="0"/>
              <a:t>Текст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10" name="Дата 3">
            <a:extLst>
              <a:ext uri="{FF2B5EF4-FFF2-40B4-BE49-F238E27FC236}">
                <a16:creationId xmlns:a16="http://schemas.microsoft.com/office/drawing/2014/main" xmlns="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ru-RU" sz="1200">
                <a:solidFill>
                  <a:schemeClr val="accent3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r>
              <a:rPr lang="ru-RU" dirty="0"/>
              <a:t>08.09.20ГГ</a:t>
            </a:r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xmlns="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ru-RU" sz="1200">
                <a:solidFill>
                  <a:schemeClr val="accent3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xmlns="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lang="ru-RU" sz="1200">
                <a:solidFill>
                  <a:schemeClr val="accent2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fld id="{294A09A9-5501-47C1-A89A-A340965A2BE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82271272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CCEDB282-8288-C81F-52B5-048A3E80C93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1"/>
            <a:ext cx="12208822" cy="6858003"/>
            <a:chOff x="0" y="-1"/>
            <a:chExt cx="12208822" cy="6858003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2A62587F-7496-384A-AF40-18FC8CF0709D}"/>
                </a:ext>
              </a:extLst>
            </p:cNvPr>
            <p:cNvSpPr/>
            <p:nvPr userDrawn="1"/>
          </p:nvSpPr>
          <p:spPr>
            <a:xfrm>
              <a:off x="0" y="2286002"/>
              <a:ext cx="12208822" cy="4572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xmlns="" id="{84DB028B-A475-224B-B675-A15A56CAD0BF}"/>
                </a:ext>
              </a:extLst>
            </p:cNvPr>
            <p:cNvSpPr/>
            <p:nvPr userDrawn="1"/>
          </p:nvSpPr>
          <p:spPr>
            <a:xfrm flipH="1">
              <a:off x="8597718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14" name="Полилиния 13">
              <a:extLst>
                <a:ext uri="{FF2B5EF4-FFF2-40B4-BE49-F238E27FC236}">
                  <a16:creationId xmlns:a16="http://schemas.microsoft.com/office/drawing/2014/main" xmlns="" id="{61C34955-105B-4D4D-B51D-754C5D38A85D}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xmlns="" id="{2734DEB1-EC02-2E42-9292-4ADD115060A5}"/>
                </a:ext>
              </a:extLst>
            </p:cNvPr>
            <p:cNvSpPr/>
            <p:nvPr userDrawn="1"/>
          </p:nvSpPr>
          <p:spPr>
            <a:xfrm rot="5400000" flipH="1" flipV="1">
              <a:off x="10344100" y="438098"/>
              <a:ext cx="2285999" cy="1409801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</p:grp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5E932F0D-7FC3-634B-932C-3625C16C8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45085"/>
            <a:ext cx="9779183" cy="1600835"/>
          </a:xfrm>
        </p:spPr>
        <p:txBody>
          <a:bodyPr rtlCol="0" anchor="b">
            <a:noAutofit/>
          </a:bodyPr>
          <a:lstStyle>
            <a:lvl1pPr>
              <a:defRPr lang="ru-RU" sz="4200" b="1">
                <a:latin typeface="Arial" panose="020B0604020202020204" pitchFamily="34" charset="0"/>
                <a:cs typeface="+mj-cs"/>
              </a:defRPr>
            </a:lvl1pPr>
          </a:lstStyle>
          <a:p>
            <a:pPr rtl="0"/>
            <a:r>
              <a:rPr lang="ru-RU" dirty="0"/>
              <a:t>Заголовок слайда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A1EED44-783E-8705-4119-D7E9F7D4F2B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166087" y="2652713"/>
            <a:ext cx="9780587" cy="3436936"/>
          </a:xfrm>
        </p:spPr>
        <p:txBody>
          <a:bodyPr rtlCol="0">
            <a:normAutofit/>
          </a:bodyPr>
          <a:lstStyle>
            <a:lvl1pPr marL="342900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1pPr>
            <a:lvl2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2pPr>
            <a:lvl3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3pPr>
            <a:lvl4pPr marL="1097280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4pPr>
            <a:lvl5pPr marL="1371600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5pPr>
          </a:lstStyle>
          <a:p>
            <a:pPr lvl="0" rtl="0"/>
            <a:r>
              <a:rPr lang="ru-RU" dirty="0"/>
              <a:t>Текст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E95D4F5-F69B-42F6-8A9D-330F696E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>
            <a:lvl1pPr>
              <a:defRPr lang="ru-RU">
                <a:solidFill>
                  <a:schemeClr val="accent2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r>
              <a:rPr lang="ru-RU" dirty="0"/>
              <a:t>08.09.20ГГ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A79A23A-2238-4904-8692-9F2DAE8B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>
            <a:lvl1pPr>
              <a:defRPr lang="ru-RU">
                <a:solidFill>
                  <a:schemeClr val="accent2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B69FC35-DDC8-45FB-8ACB-21C15F57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6318" y="6356350"/>
            <a:ext cx="1604682" cy="365125"/>
          </a:xfrm>
        </p:spPr>
        <p:txBody>
          <a:bodyPr rtlCol="0">
            <a:noAutofit/>
          </a:bodyPr>
          <a:lstStyle>
            <a:lvl1pPr>
              <a:defRPr lang="ru-RU">
                <a:solidFill>
                  <a:schemeClr val="accent3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fld id="{294A09A9-5501-47C1-A89A-A340965A2BE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83176917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95FBCE6F-2AA9-31FE-8148-33B4807355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3" name="Полилиния 22">
              <a:extLst>
                <a:ext uri="{FF2B5EF4-FFF2-40B4-BE49-F238E27FC236}">
                  <a16:creationId xmlns:a16="http://schemas.microsoft.com/office/drawing/2014/main" xmlns="" id="{067EACEC-C2DD-EA42-8504-176673AD1F20}"/>
                </a:ext>
              </a:extLst>
            </p:cNvPr>
            <p:cNvSpPr/>
            <p:nvPr userDrawn="1"/>
          </p:nvSpPr>
          <p:spPr>
            <a:xfrm>
              <a:off x="0" y="0"/>
              <a:ext cx="8025490" cy="6858000"/>
            </a:xfrm>
            <a:custGeom>
              <a:avLst/>
              <a:gdLst>
                <a:gd name="connsiteX0" fmla="*/ 0 w 8025490"/>
                <a:gd name="connsiteY0" fmla="*/ 0 h 6858000"/>
                <a:gd name="connsiteX1" fmla="*/ 4596490 w 8025490"/>
                <a:gd name="connsiteY1" fmla="*/ 0 h 6858000"/>
                <a:gd name="connsiteX2" fmla="*/ 8025490 w 8025490"/>
                <a:gd name="connsiteY2" fmla="*/ 3429000 h 6858000"/>
                <a:gd name="connsiteX3" fmla="*/ 4596490 w 8025490"/>
                <a:gd name="connsiteY3" fmla="*/ 6858000 h 6858000"/>
                <a:gd name="connsiteX4" fmla="*/ 0 w 8025490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25490" h="6858000">
                  <a:moveTo>
                    <a:pt x="0" y="0"/>
                  </a:moveTo>
                  <a:lnTo>
                    <a:pt x="4596490" y="0"/>
                  </a:lnTo>
                  <a:cubicBezTo>
                    <a:pt x="6490274" y="0"/>
                    <a:pt x="8025490" y="1535216"/>
                    <a:pt x="8025490" y="3429000"/>
                  </a:cubicBezTo>
                  <a:cubicBezTo>
                    <a:pt x="8025490" y="5322784"/>
                    <a:pt x="6490274" y="6858000"/>
                    <a:pt x="4596490" y="6858000"/>
                  </a:cubicBezTo>
                  <a:lnTo>
                    <a:pt x="0" y="685800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xmlns="" id="{89843C7E-5704-7A46-8974-F3BFA42E7310}"/>
                </a:ext>
              </a:extLst>
            </p:cNvPr>
            <p:cNvGrpSpPr/>
            <p:nvPr userDrawn="1"/>
          </p:nvGrpSpPr>
          <p:grpSpPr>
            <a:xfrm rot="16200000">
              <a:off x="8286528" y="2207195"/>
              <a:ext cx="3032351" cy="2443610"/>
              <a:chOff x="9857014" y="13834"/>
              <a:chExt cx="2334986" cy="1881641"/>
            </a:xfrm>
          </p:grpSpPr>
          <p:sp>
            <p:nvSpPr>
              <p:cNvPr id="15" name="Полилиния 14">
                <a:extLst>
                  <a:ext uri="{FF2B5EF4-FFF2-40B4-BE49-F238E27FC236}">
                    <a16:creationId xmlns:a16="http://schemas.microsoft.com/office/drawing/2014/main" xmlns="" id="{EFBF1E52-11FA-DC48-B7AD-75734232FFE8}"/>
                  </a:ext>
                </a:extLst>
              </p:cNvPr>
              <p:cNvSpPr/>
              <p:nvPr userDrawn="1"/>
            </p:nvSpPr>
            <p:spPr>
              <a:xfrm rot="5400000" flipH="1" flipV="1">
                <a:off x="10667433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6" name="Полилиния 15">
                <a:extLst>
                  <a:ext uri="{FF2B5EF4-FFF2-40B4-BE49-F238E27FC236}">
                    <a16:creationId xmlns:a16="http://schemas.microsoft.com/office/drawing/2014/main" xmlns="" id="{4850B620-49F5-3748-84AF-682555D52792}"/>
                  </a:ext>
                </a:extLst>
              </p:cNvPr>
              <p:cNvSpPr/>
              <p:nvPr userDrawn="1"/>
            </p:nvSpPr>
            <p:spPr>
              <a:xfrm rot="16200000" flipV="1">
                <a:off x="9499940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7" name="Полилиния 16">
              <a:extLst>
                <a:ext uri="{FF2B5EF4-FFF2-40B4-BE49-F238E27FC236}">
                  <a16:creationId xmlns:a16="http://schemas.microsoft.com/office/drawing/2014/main" xmlns="" id="{0B179973-08D2-EF40-B516-35E75E906394}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18" name="Полилиния 17">
              <a:extLst>
                <a:ext uri="{FF2B5EF4-FFF2-40B4-BE49-F238E27FC236}">
                  <a16:creationId xmlns:a16="http://schemas.microsoft.com/office/drawing/2014/main" xmlns="" id="{6C811FF3-E48A-194D-8022-65F8C3A17449}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7494" y="177553"/>
            <a:ext cx="6245912" cy="3269447"/>
          </a:xfrm>
        </p:spPr>
        <p:txBody>
          <a:bodyPr bIns="0" rtlCol="0" anchor="b">
            <a:noAutofit/>
          </a:bodyPr>
          <a:lstStyle>
            <a:lvl1pPr algn="l">
              <a:defRPr lang="ru-RU" sz="6000" b="1">
                <a:solidFill>
                  <a:schemeClr val="bg1"/>
                </a:solidFill>
                <a:latin typeface="Arial" panose="020B0604020202020204" pitchFamily="34" charset="0"/>
                <a:cs typeface="+mj-cs"/>
              </a:defRPr>
            </a:lvl1pPr>
          </a:lstStyle>
          <a:p>
            <a:pPr rtl="0"/>
            <a:r>
              <a:rPr lang="ru-RU" dirty="0"/>
              <a:t>Заголовок слайда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67494" y="3492896"/>
            <a:ext cx="6245912" cy="912850"/>
          </a:xfrm>
        </p:spPr>
        <p:txBody>
          <a:bodyPr rtlCol="0" anchor="ctr" anchorCtr="0">
            <a:noAutofit/>
          </a:bodyPr>
          <a:lstStyle>
            <a:lvl1pPr marL="0" indent="0" algn="l">
              <a:buNone/>
              <a:defRPr lang="ru-RU" sz="32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1pPr>
            <a:lvl2pPr marL="457200" indent="0" algn="ctr">
              <a:buNone/>
              <a:defRPr lang="ru-RU" sz="2000"/>
            </a:lvl2pPr>
            <a:lvl3pPr marL="914400" indent="0" algn="ctr">
              <a:buNone/>
              <a:defRPr lang="ru-RU" sz="1800"/>
            </a:lvl3pPr>
            <a:lvl4pPr marL="1371600" indent="0" algn="ctr">
              <a:buNone/>
              <a:defRPr lang="ru-RU" sz="1600"/>
            </a:lvl4pPr>
            <a:lvl5pPr marL="1828800" indent="0" algn="ctr">
              <a:buNone/>
              <a:defRPr lang="ru-RU" sz="1600"/>
            </a:lvl5pPr>
            <a:lvl6pPr marL="2286000" indent="0" algn="ctr">
              <a:buNone/>
              <a:defRPr lang="ru-RU" sz="1600"/>
            </a:lvl6pPr>
            <a:lvl7pPr marL="2743200" indent="0" algn="ctr">
              <a:buNone/>
              <a:defRPr lang="ru-RU" sz="1600"/>
            </a:lvl7pPr>
            <a:lvl8pPr marL="3200400" indent="0" algn="ctr">
              <a:buNone/>
              <a:defRPr lang="ru-RU" sz="1600"/>
            </a:lvl8pPr>
            <a:lvl9pPr marL="3657600" indent="0" algn="ctr">
              <a:buNone/>
              <a:defRPr lang="ru-RU" sz="1600"/>
            </a:lvl9pPr>
          </a:lstStyle>
          <a:p>
            <a:pPr rtl="0"/>
            <a:r>
              <a:rPr lang="ru-RU" dirty="0"/>
              <a:t>Подзаголовок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xmlns="" val="986529405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2 столбца с содержимы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xmlns="" id="{14DB56B5-5DD7-95E3-52B2-EDC4B3F1305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0"/>
            <a:ext cx="12191999" cy="6858000"/>
            <a:chOff x="1" y="0"/>
            <a:chExt cx="12191999" cy="6858000"/>
          </a:xfrm>
        </p:grpSpPr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xmlns="" id="{6A7F6A3F-E1DD-A246-9A6D-5F9B18BA2588}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xmlns="" id="{055FD0FC-C8FF-6741-A364-A29CDC6F9495}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xmlns="" id="{D11C9832-A021-954E-A34F-2988D1189AE9}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xmlns="" id="{9861BC34-DFBF-2D4F-B463-FCFBC08391FF}"/>
                </a:ext>
              </a:extLst>
            </p:cNvPr>
            <p:cNvGrpSpPr/>
            <p:nvPr userDrawn="1"/>
          </p:nvGrpSpPr>
          <p:grpSpPr>
            <a:xfrm>
              <a:off x="8082092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Полилиния 6">
                <a:extLst>
                  <a:ext uri="{FF2B5EF4-FFF2-40B4-BE49-F238E27FC236}">
                    <a16:creationId xmlns:a16="http://schemas.microsoft.com/office/drawing/2014/main" xmlns="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8" name="Полилиния 7">
                <a:extLst>
                  <a:ext uri="{FF2B5EF4-FFF2-40B4-BE49-F238E27FC236}">
                    <a16:creationId xmlns:a16="http://schemas.microsoft.com/office/drawing/2014/main" xmlns="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>
                  <a:latin typeface="Arial" panose="020B0604020202020204" pitchFamily="34" charset="0"/>
                  <a:cs typeface="+mn-cs"/>
                </a:endParaRPr>
              </a:p>
            </p:txBody>
          </p:sp>
        </p:grp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136526"/>
            <a:ext cx="9601200" cy="1653371"/>
          </a:xfrm>
        </p:spPr>
        <p:txBody>
          <a:bodyPr rtlCol="0" anchor="b">
            <a:noAutofit/>
          </a:bodyPr>
          <a:lstStyle>
            <a:lvl1pPr>
              <a:defRPr lang="ru-RU" sz="4200" b="1">
                <a:latin typeface="Arial" panose="020B0604020202020204" pitchFamily="34" charset="0"/>
                <a:cs typeface="+mj-cs"/>
              </a:defRPr>
            </a:lvl1pPr>
          </a:lstStyle>
          <a:p>
            <a:pPr rtl="0"/>
            <a:r>
              <a:rPr lang="ru-RU" dirty="0"/>
              <a:t>Заголовок слайда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023984"/>
            <a:ext cx="4663440" cy="3332832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Font typeface="Arial" panose="020B0604020202020204" pitchFamily="34" charset="0"/>
              <a:buNone/>
              <a:defRPr lang="ru-RU" sz="2000">
                <a:latin typeface="Arial" panose="020B0604020202020204" pitchFamily="34" charset="0"/>
                <a:cs typeface="+mn-cs"/>
              </a:defRPr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latin typeface="Arial" panose="020B0604020202020204" pitchFamily="34" charset="0"/>
                <a:cs typeface="+mn-cs"/>
              </a:defRPr>
            </a:lvl2pPr>
            <a:lvl3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latin typeface="Arial" panose="020B0604020202020204" pitchFamily="34" charset="0"/>
                <a:cs typeface="+mn-cs"/>
              </a:defRPr>
            </a:lvl3pPr>
            <a:lvl4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latin typeface="Arial" panose="020B0604020202020204" pitchFamily="34" charset="0"/>
                <a:cs typeface="+mn-cs"/>
              </a:defRPr>
            </a:lvl4pPr>
            <a:lvl5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latin typeface="Arial" panose="020B0604020202020204" pitchFamily="34" charset="0"/>
                <a:cs typeface="+mn-cs"/>
              </a:defRPr>
            </a:lvl5pPr>
          </a:lstStyle>
          <a:p>
            <a:pPr lvl="0" rtl="0"/>
            <a:r>
              <a:rPr lang="ru-RU" dirty="0"/>
              <a:t>Текст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xmlns="" id="{94CA559C-3355-DE44-ACF9-BDB6083C422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3235" y="2023984"/>
            <a:ext cx="4663440" cy="3332832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Font typeface="Arial" panose="020B0604020202020204" pitchFamily="34" charset="0"/>
              <a:buNone/>
              <a:defRPr lang="ru-RU" sz="2000">
                <a:latin typeface="Arial" panose="020B0604020202020204" pitchFamily="34" charset="0"/>
                <a:cs typeface="+mn-cs"/>
              </a:defRPr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latin typeface="Arial" panose="020B0604020202020204" pitchFamily="34" charset="0"/>
                <a:cs typeface="+mn-cs"/>
              </a:defRPr>
            </a:lvl2pPr>
            <a:lvl3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latin typeface="Arial" panose="020B0604020202020204" pitchFamily="34" charset="0"/>
                <a:cs typeface="+mn-cs"/>
              </a:defRPr>
            </a:lvl3pPr>
            <a:lvl4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latin typeface="Arial" panose="020B0604020202020204" pitchFamily="34" charset="0"/>
                <a:cs typeface="+mn-cs"/>
              </a:defRPr>
            </a:lvl4pPr>
            <a:lvl5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latin typeface="Arial" panose="020B0604020202020204" pitchFamily="34" charset="0"/>
                <a:cs typeface="+mn-cs"/>
              </a:defRPr>
            </a:lvl5pPr>
          </a:lstStyle>
          <a:p>
            <a:pPr lvl="0" rtl="0"/>
            <a:r>
              <a:rPr lang="ru-RU" dirty="0"/>
              <a:t>Текст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10" name="Дата 3">
            <a:extLst>
              <a:ext uri="{FF2B5EF4-FFF2-40B4-BE49-F238E27FC236}">
                <a16:creationId xmlns:a16="http://schemas.microsoft.com/office/drawing/2014/main" xmlns="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ru-RU" sz="1200">
                <a:solidFill>
                  <a:schemeClr val="accent3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r>
              <a:rPr lang="ru-RU" dirty="0"/>
              <a:t>08.09.20ГГ</a:t>
            </a:r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xmlns="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ru-RU" sz="1200">
                <a:solidFill>
                  <a:schemeClr val="accent3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xmlns="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lang="ru-RU" sz="1200">
                <a:solidFill>
                  <a:schemeClr val="accent2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fld id="{294A09A9-5501-47C1-A89A-A340965A2BE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67843504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2 объект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1A0E8D4A-B13C-C7EE-5E27-278124A127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1"/>
            <a:ext cx="12191999" cy="6857999"/>
            <a:chOff x="1" y="1"/>
            <a:chExt cx="12191999" cy="6857999"/>
          </a:xfrm>
        </p:grpSpPr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xmlns="" id="{6A7F6A3F-E1DD-A246-9A6D-5F9B18BA2588}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xmlns="" id="{055FD0FC-C8FF-6741-A364-A29CDC6F9495}"/>
                </a:ext>
              </a:extLst>
            </p:cNvPr>
            <p:cNvSpPr/>
            <p:nvPr userDrawn="1"/>
          </p:nvSpPr>
          <p:spPr>
            <a:xfrm rot="5400000" flipH="1">
              <a:off x="1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69008"/>
            <a:ext cx="9779183" cy="1706563"/>
          </a:xfrm>
        </p:spPr>
        <p:txBody>
          <a:bodyPr rtlCol="0" anchor="b">
            <a:noAutofit/>
          </a:bodyPr>
          <a:lstStyle>
            <a:lvl1pPr>
              <a:defRPr lang="ru-RU" sz="4200" b="1">
                <a:solidFill>
                  <a:schemeClr val="bg1"/>
                </a:solidFill>
                <a:latin typeface="Arial" panose="020B0604020202020204" pitchFamily="34" charset="0"/>
                <a:cs typeface="+mj-cs"/>
              </a:defRPr>
            </a:lvl1pPr>
          </a:lstStyle>
          <a:p>
            <a:pPr rtl="0"/>
            <a:r>
              <a:rPr lang="ru-RU" dirty="0"/>
              <a:t>Заголовок слайда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xmlns="" id="{926B296A-EB6A-9BE9-E813-B15C46524F4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167493" y="2023984"/>
            <a:ext cx="4663440" cy="3332832"/>
          </a:xfrm>
        </p:spPr>
        <p:txBody>
          <a:bodyPr rtlCol="0">
            <a:normAutofit/>
          </a:bodyPr>
          <a:lstStyle>
            <a:lvl1pPr marL="530352" indent="-530352">
              <a:spcBef>
                <a:spcPts val="1000"/>
              </a:spcBef>
              <a:buFont typeface="+mj-lt"/>
              <a:buAutoNum type="arabicPeriod"/>
              <a:defRPr lang="ru-RU" sz="20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1pPr>
            <a:lvl2pPr marL="1097280" indent="-530352">
              <a:spcBef>
                <a:spcPts val="1000"/>
              </a:spcBef>
              <a:buFont typeface="+mj-lt"/>
              <a:buAutoNum type="alphaLcPeriod"/>
              <a:defRPr lang="ru-RU" sz="20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2pPr>
            <a:lvl3pPr marL="1645920" indent="-530352">
              <a:spcBef>
                <a:spcPts val="1000"/>
              </a:spcBef>
              <a:buFont typeface="+mj-lt"/>
              <a:buAutoNum type="arabicParenR"/>
              <a:defRPr lang="ru-RU" sz="20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3pPr>
            <a:lvl4pPr marL="1920240" indent="-530352">
              <a:spcBef>
                <a:spcPts val="1000"/>
              </a:spcBef>
              <a:buFont typeface="+mj-lt"/>
              <a:buAutoNum type="alphaLcParenR"/>
              <a:defRPr lang="ru-RU" sz="20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4pPr>
            <a:lvl5pPr marL="2560320" indent="-514350">
              <a:spcBef>
                <a:spcPts val="1000"/>
              </a:spcBef>
              <a:buFont typeface="+mj-lt"/>
              <a:buAutoNum type="romanLcPeriod"/>
              <a:defRPr lang="ru-RU" sz="20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5pPr>
          </a:lstStyle>
          <a:p>
            <a:pPr lvl="0" rtl="0"/>
            <a:r>
              <a:rPr lang="ru-RU" dirty="0"/>
              <a:t>Текст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9435B7D5-E7F8-1267-8942-3C97BE836B98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283235" y="2023984"/>
            <a:ext cx="4663440" cy="3332832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Font typeface="Arial" panose="020B0604020202020204" pitchFamily="34" charset="0"/>
              <a:buNone/>
              <a:defRPr lang="ru-RU" sz="20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2pPr>
            <a:lvl3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3pPr>
            <a:lvl4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4pPr>
            <a:lvl5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5pPr>
          </a:lstStyle>
          <a:p>
            <a:pPr lvl="0" rtl="0"/>
            <a:r>
              <a:rPr lang="ru-RU" dirty="0"/>
              <a:t>Текст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10" name="Дата 3">
            <a:extLst>
              <a:ext uri="{FF2B5EF4-FFF2-40B4-BE49-F238E27FC236}">
                <a16:creationId xmlns:a16="http://schemas.microsoft.com/office/drawing/2014/main" xmlns="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ru-RU" sz="1200">
                <a:solidFill>
                  <a:schemeClr val="accent3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r>
              <a:rPr lang="ru-RU" dirty="0"/>
              <a:t>08.09.20ГГ</a:t>
            </a:r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xmlns="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ru-RU" sz="1200">
                <a:solidFill>
                  <a:schemeClr val="accent2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xmlns="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lang="ru-RU" sz="1200">
                <a:solidFill>
                  <a:schemeClr val="accent2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fld id="{294A09A9-5501-47C1-A89A-A340965A2BE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20426631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, содержимое и изображени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79F46B00-4AE8-52A2-6926-FC2F5DD1FA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2364" y="0"/>
            <a:ext cx="12194364" cy="6858000"/>
            <a:chOff x="-2364" y="0"/>
            <a:chExt cx="12194364" cy="6858000"/>
          </a:xfrm>
        </p:grpSpPr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xmlns="" id="{6A7F6A3F-E1DD-A246-9A6D-5F9B18BA2588}"/>
                </a:ext>
              </a:extLst>
            </p:cNvPr>
            <p:cNvSpPr/>
            <p:nvPr userDrawn="1"/>
          </p:nvSpPr>
          <p:spPr>
            <a:xfrm rot="5400000">
              <a:off x="8580896" y="0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xmlns="" id="{055FD0FC-C8FF-6741-A364-A29CDC6F9495}"/>
                </a:ext>
              </a:extLst>
            </p:cNvPr>
            <p:cNvSpPr/>
            <p:nvPr userDrawn="1"/>
          </p:nvSpPr>
          <p:spPr>
            <a:xfrm>
              <a:off x="-2364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  <a:cs typeface="+mn-cs"/>
              </a:endParaRPr>
            </a:p>
          </p:txBody>
        </p: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xmlns="" id="{9861BC34-DFBF-2D4F-B463-FCFBC08391FF}"/>
                </a:ext>
              </a:extLst>
            </p:cNvPr>
            <p:cNvGrpSpPr/>
            <p:nvPr userDrawn="1"/>
          </p:nvGrpSpPr>
          <p:grpSpPr>
            <a:xfrm>
              <a:off x="2587417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Полилиния 6">
                <a:extLst>
                  <a:ext uri="{FF2B5EF4-FFF2-40B4-BE49-F238E27FC236}">
                    <a16:creationId xmlns:a16="http://schemas.microsoft.com/office/drawing/2014/main" xmlns="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8" name="Полилиния 7">
                <a:extLst>
                  <a:ext uri="{FF2B5EF4-FFF2-40B4-BE49-F238E27FC236}">
                    <a16:creationId xmlns:a16="http://schemas.microsoft.com/office/drawing/2014/main" xmlns="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>
                  <a:latin typeface="Arial" panose="020B0604020202020204" pitchFamily="34" charset="0"/>
                  <a:cs typeface="+mn-cs"/>
                </a:endParaRPr>
              </a:p>
            </p:txBody>
          </p:sp>
        </p:grp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9489" y="457199"/>
            <a:ext cx="5943599" cy="1920240"/>
          </a:xfrm>
        </p:spPr>
        <p:txBody>
          <a:bodyPr rtlCol="0" anchor="b">
            <a:noAutofit/>
          </a:bodyPr>
          <a:lstStyle>
            <a:lvl1pPr>
              <a:defRPr lang="ru-RU" sz="4200" b="1">
                <a:latin typeface="Arial" panose="020B0604020202020204" pitchFamily="34" charset="0"/>
                <a:cs typeface="+mj-cs"/>
              </a:defRPr>
            </a:lvl1pPr>
          </a:lstStyle>
          <a:p>
            <a:pPr rtl="0"/>
            <a:r>
              <a:rPr lang="ru-RU" dirty="0"/>
              <a:t>Заголовок слайда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xmlns="" id="{6BBDFA0C-B372-969D-6C8A-F664A4BF8D41}"/>
              </a:ext>
            </a:extLst>
          </p:cNvPr>
          <p:cNvSpPr>
            <a:spLocks noGrp="1" noChangeAspect="1"/>
          </p:cNvSpPr>
          <p:nvPr>
            <p:ph idx="17" hasCustomPrompt="1"/>
          </p:nvPr>
        </p:nvSpPr>
        <p:spPr>
          <a:xfrm>
            <a:off x="823108" y="640080"/>
            <a:ext cx="4297680" cy="4297680"/>
          </a:xfrm>
          <a:prstGeom prst="ellipse">
            <a:avLst/>
          </a:prstGeom>
          <a:solidFill>
            <a:schemeClr val="accent2"/>
          </a:solidFill>
        </p:spPr>
        <p:txBody>
          <a:bodyPr rtlCol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ru-RU" sz="2000">
                <a:latin typeface="Arial" panose="020B0604020202020204" pitchFamily="34" charset="0"/>
                <a:cs typeface="+mn-cs"/>
              </a:defRPr>
            </a:lvl1pPr>
            <a:lvl2pPr marL="347663" indent="0" algn="ctr">
              <a:buFont typeface="Arial" panose="020B0604020202020204" pitchFamily="34" charset="0"/>
              <a:buNone/>
              <a:defRPr lang="ru-RU" sz="2000">
                <a:latin typeface="Arial" panose="020B0604020202020204" pitchFamily="34" charset="0"/>
                <a:cs typeface="+mn-cs"/>
              </a:defRPr>
            </a:lvl2pPr>
            <a:lvl3pPr marL="685800" indent="0" algn="ctr">
              <a:buFont typeface="Arial" panose="020B0604020202020204" pitchFamily="34" charset="0"/>
              <a:buNone/>
              <a:defRPr lang="ru-RU" sz="2000">
                <a:latin typeface="Arial" panose="020B0604020202020204" pitchFamily="34" charset="0"/>
                <a:cs typeface="+mn-cs"/>
              </a:defRPr>
            </a:lvl3pPr>
            <a:lvl4pPr marL="914400" indent="0" algn="ctr">
              <a:buFont typeface="Arial" panose="020B0604020202020204" pitchFamily="34" charset="0"/>
              <a:buNone/>
              <a:defRPr lang="ru-RU" sz="2000">
                <a:latin typeface="Arial" panose="020B0604020202020204" pitchFamily="34" charset="0"/>
                <a:cs typeface="+mn-cs"/>
              </a:defRPr>
            </a:lvl4pPr>
            <a:lvl5pPr marL="1143000" indent="0" algn="ctr">
              <a:buFont typeface="Arial" panose="020B0604020202020204" pitchFamily="34" charset="0"/>
              <a:buNone/>
              <a:defRPr lang="ru-RU" sz="2000">
                <a:latin typeface="Arial" panose="020B0604020202020204" pitchFamily="34" charset="0"/>
                <a:cs typeface="+mn-cs"/>
              </a:defRPr>
            </a:lvl5pPr>
          </a:lstStyle>
          <a:p>
            <a:pPr lvl="0" rtl="0"/>
            <a:r>
              <a:rPr lang="ru-RU" dirty="0"/>
              <a:t>Текст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10" name="Дата 3">
            <a:extLst>
              <a:ext uri="{FF2B5EF4-FFF2-40B4-BE49-F238E27FC236}">
                <a16:creationId xmlns:a16="http://schemas.microsoft.com/office/drawing/2014/main" xmlns="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6711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ru-RU" sz="1200">
                <a:solidFill>
                  <a:schemeClr val="accent2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r>
              <a:rPr lang="ru-RU" dirty="0"/>
              <a:t>08.09.20ГГ</a:t>
            </a:r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xmlns="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ru-RU" sz="1200">
                <a:solidFill>
                  <a:schemeClr val="accent3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xmlns="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lang="ru-RU" sz="1200">
                <a:solidFill>
                  <a:schemeClr val="accent3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fld id="{294A09A9-5501-47C1-A89A-A340965A2BE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A8D2CC-EE75-85FA-1577-88C0BEC7B10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549490" y="2706369"/>
            <a:ext cx="5943600" cy="3383279"/>
          </a:xfrm>
        </p:spPr>
        <p:txBody>
          <a:bodyPr rtlCol="0">
            <a:normAutofit/>
          </a:bodyPr>
          <a:lstStyle>
            <a:lvl1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solidFill>
                  <a:schemeClr val="tx1"/>
                </a:solidFill>
                <a:latin typeface="Arial" panose="020B0604020202020204" pitchFamily="34" charset="0"/>
                <a:cs typeface="+mn-cs"/>
              </a:defRPr>
            </a:lvl1pPr>
            <a:lvl2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solidFill>
                  <a:schemeClr val="tx1"/>
                </a:solidFill>
                <a:latin typeface="Arial" panose="020B0604020202020204" pitchFamily="34" charset="0"/>
                <a:cs typeface="+mn-cs"/>
              </a:defRPr>
            </a:lvl2pPr>
            <a:lvl3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solidFill>
                  <a:schemeClr val="tx1"/>
                </a:solidFill>
                <a:latin typeface="Arial" panose="020B0604020202020204" pitchFamily="34" charset="0"/>
                <a:cs typeface="+mn-cs"/>
              </a:defRPr>
            </a:lvl3pPr>
            <a:lvl4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solidFill>
                  <a:schemeClr val="tx1"/>
                </a:solidFill>
                <a:latin typeface="Arial" panose="020B0604020202020204" pitchFamily="34" charset="0"/>
                <a:cs typeface="+mn-cs"/>
              </a:defRPr>
            </a:lvl4pPr>
            <a:lvl5pPr marL="1463040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solidFill>
                  <a:schemeClr val="tx1"/>
                </a:solidFill>
                <a:latin typeface="Arial" panose="020B0604020202020204" pitchFamily="34" charset="0"/>
                <a:cs typeface="+mn-cs"/>
              </a:defRPr>
            </a:lvl5pPr>
          </a:lstStyle>
          <a:p>
            <a:pPr lvl="0" rtl="0"/>
            <a:r>
              <a:rPr lang="ru-RU" dirty="0"/>
              <a:t>Текст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525656170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Диаграмма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ABA2A58C-57B7-834C-8F5C-3299322411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10772262" y="152641"/>
            <a:ext cx="1572380" cy="1267097"/>
            <a:chOff x="7413403" y="4976359"/>
            <a:chExt cx="2334986" cy="1881641"/>
          </a:xfrm>
        </p:grpSpPr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xmlns="" id="{801D8067-144A-FE48-AF1E-529B662DCAD3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14" name="Полилиния 13">
              <a:extLst>
                <a:ext uri="{FF2B5EF4-FFF2-40B4-BE49-F238E27FC236}">
                  <a16:creationId xmlns:a16="http://schemas.microsoft.com/office/drawing/2014/main" xmlns="" id="{2ECA7D87-C78C-C140-AA28-C0FB20209045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136526"/>
            <a:ext cx="9779183" cy="1570038"/>
          </a:xfrm>
        </p:spPr>
        <p:txBody>
          <a:bodyPr rtlCol="0" anchor="b">
            <a:noAutofit/>
          </a:bodyPr>
          <a:lstStyle>
            <a:lvl1pPr>
              <a:defRPr lang="ru-RU" sz="4200" b="1">
                <a:latin typeface="Arial" panose="020B0604020202020204" pitchFamily="34" charset="0"/>
                <a:cs typeface="+mj-cs"/>
              </a:defRPr>
            </a:lvl1pPr>
          </a:lstStyle>
          <a:p>
            <a:pPr rtl="0"/>
            <a:r>
              <a:rPr lang="ru-RU" dirty="0"/>
              <a:t>Заголовок слайда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084832"/>
            <a:ext cx="9779182" cy="3366813"/>
          </a:xfrm>
        </p:spPr>
        <p:txBody>
          <a:bodyPr rtlCol="0">
            <a:noAutofit/>
          </a:bodyPr>
          <a:lstStyle>
            <a:lvl1pPr marL="0" indent="0">
              <a:buNone/>
              <a:defRPr lang="ru-RU">
                <a:latin typeface="Arial" panose="020B0604020202020204" pitchFamily="34" charset="0"/>
                <a:cs typeface="+mn-cs"/>
              </a:defRPr>
            </a:lvl1pPr>
            <a:lvl2pPr marL="457200" indent="0">
              <a:buNone/>
              <a:defRPr lang="ru-RU">
                <a:latin typeface="Arial" panose="020B0604020202020204" pitchFamily="34" charset="0"/>
                <a:cs typeface="+mn-cs"/>
              </a:defRPr>
            </a:lvl2pPr>
            <a:lvl3pPr marL="914400" indent="0">
              <a:buNone/>
              <a:defRPr lang="ru-RU">
                <a:latin typeface="Arial" panose="020B0604020202020204" pitchFamily="34" charset="0"/>
                <a:cs typeface="+mn-cs"/>
              </a:defRPr>
            </a:lvl3pPr>
            <a:lvl4pPr marL="1371600" indent="0">
              <a:buNone/>
              <a:defRPr lang="ru-RU">
                <a:latin typeface="Arial" panose="020B0604020202020204" pitchFamily="34" charset="0"/>
                <a:cs typeface="+mn-cs"/>
              </a:defRPr>
            </a:lvl4pPr>
            <a:lvl5pPr marL="1828800" indent="0">
              <a:buNone/>
              <a:defRPr lang="ru-RU">
                <a:latin typeface="Arial" panose="020B0604020202020204" pitchFamily="34" charset="0"/>
                <a:cs typeface="+mn-cs"/>
              </a:defRPr>
            </a:lvl5pPr>
          </a:lstStyle>
          <a:p>
            <a:pPr lvl="0" rtl="0"/>
            <a:r>
              <a:rPr lang="ru-RU" dirty="0"/>
              <a:t>Текст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10" name="Дата 3">
            <a:extLst>
              <a:ext uri="{FF2B5EF4-FFF2-40B4-BE49-F238E27FC236}">
                <a16:creationId xmlns:a16="http://schemas.microsoft.com/office/drawing/2014/main" xmlns="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ru-RU" sz="1200">
                <a:solidFill>
                  <a:schemeClr val="accent3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r>
              <a:rPr lang="ru-RU" dirty="0"/>
              <a:t>08.09.20ГГ</a:t>
            </a:r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xmlns="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ru-RU" sz="1200">
                <a:solidFill>
                  <a:schemeClr val="accent3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xmlns="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lang="ru-RU" sz="1200">
                <a:solidFill>
                  <a:schemeClr val="accent3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fld id="{294A09A9-5501-47C1-A89A-A340965A2BE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90945164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вершающ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78AD52EA-B01E-8D38-D87A-BF7EB5B58A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1"/>
            <a:ext cx="12192001" cy="6864796"/>
            <a:chOff x="0" y="-1"/>
            <a:chExt cx="12192001" cy="6864796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xmlns="" id="{9AC79249-FDC0-364D-A734-AE1DE1605D28}"/>
                </a:ext>
              </a:extLst>
            </p:cNvPr>
            <p:cNvSpPr/>
            <p:nvPr userDrawn="1"/>
          </p:nvSpPr>
          <p:spPr>
            <a:xfrm>
              <a:off x="8264426" y="0"/>
              <a:ext cx="3927574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xmlns="" id="{F15FBB50-09C8-B64E-AE57-67C5E70810CB}"/>
                </a:ext>
              </a:extLst>
            </p:cNvPr>
            <p:cNvGrpSpPr/>
            <p:nvPr userDrawn="1"/>
          </p:nvGrpSpPr>
          <p:grpSpPr>
            <a:xfrm>
              <a:off x="8264427" y="3685939"/>
              <a:ext cx="3927573" cy="3178856"/>
              <a:chOff x="9857014" y="13834"/>
              <a:chExt cx="2334986" cy="1881641"/>
            </a:xfrm>
          </p:grpSpPr>
          <p:sp>
            <p:nvSpPr>
              <p:cNvPr id="15" name="Полилиния 14">
                <a:extLst>
                  <a:ext uri="{FF2B5EF4-FFF2-40B4-BE49-F238E27FC236}">
                    <a16:creationId xmlns:a16="http://schemas.microsoft.com/office/drawing/2014/main" xmlns="" id="{EFBF1E52-11FA-DC48-B7AD-75734232FFE8}"/>
                  </a:ext>
                </a:extLst>
              </p:cNvPr>
              <p:cNvSpPr/>
              <p:nvPr userDrawn="1"/>
            </p:nvSpPr>
            <p:spPr>
              <a:xfrm rot="5400000" flipH="1" flipV="1">
                <a:off x="10667433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6" name="Полилиния 15">
                <a:extLst>
                  <a:ext uri="{FF2B5EF4-FFF2-40B4-BE49-F238E27FC236}">
                    <a16:creationId xmlns:a16="http://schemas.microsoft.com/office/drawing/2014/main" xmlns="" id="{4850B620-49F5-3748-84AF-682555D52792}"/>
                  </a:ext>
                </a:extLst>
              </p:cNvPr>
              <p:cNvSpPr/>
              <p:nvPr userDrawn="1"/>
            </p:nvSpPr>
            <p:spPr>
              <a:xfrm rot="16200000" flipV="1">
                <a:off x="9499940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xmlns="" id="{BC68F289-2744-2F48-893A-3F17911625C8}"/>
                </a:ext>
              </a:extLst>
            </p:cNvPr>
            <p:cNvSpPr/>
            <p:nvPr userDrawn="1"/>
          </p:nvSpPr>
          <p:spPr>
            <a:xfrm>
              <a:off x="0" y="-1"/>
              <a:ext cx="1167493" cy="1167493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17" name="Полилиния 16">
              <a:extLst>
                <a:ext uri="{FF2B5EF4-FFF2-40B4-BE49-F238E27FC236}">
                  <a16:creationId xmlns:a16="http://schemas.microsoft.com/office/drawing/2014/main" xmlns="" id="{39563C76-BC00-DE47-88F5-C24D3CE3325A}"/>
                </a:ext>
              </a:extLst>
            </p:cNvPr>
            <p:cNvSpPr/>
            <p:nvPr userDrawn="1"/>
          </p:nvSpPr>
          <p:spPr>
            <a:xfrm>
              <a:off x="10228214" y="-1"/>
              <a:ext cx="1963787" cy="3178856"/>
            </a:xfrm>
            <a:custGeom>
              <a:avLst/>
              <a:gdLst>
                <a:gd name="connsiteX0" fmla="*/ 0 w 1963787"/>
                <a:gd name="connsiteY0" fmla="*/ 0 h 3178856"/>
                <a:gd name="connsiteX1" fmla="*/ 1963787 w 1963787"/>
                <a:gd name="connsiteY1" fmla="*/ 0 h 3178856"/>
                <a:gd name="connsiteX2" fmla="*/ 1963787 w 1963787"/>
                <a:gd name="connsiteY2" fmla="*/ 1967129 h 3178856"/>
                <a:gd name="connsiteX3" fmla="*/ 1963787 w 1963787"/>
                <a:gd name="connsiteY3" fmla="*/ 2349671 h 3178856"/>
                <a:gd name="connsiteX4" fmla="*/ 1963787 w 1963787"/>
                <a:gd name="connsiteY4" fmla="*/ 3178856 h 3178856"/>
                <a:gd name="connsiteX5" fmla="*/ 1963753 w 1963787"/>
                <a:gd name="connsiteY5" fmla="*/ 3178856 h 3178856"/>
                <a:gd name="connsiteX6" fmla="*/ 1763002 w 1963787"/>
                <a:gd name="connsiteY6" fmla="*/ 3168629 h 3178856"/>
                <a:gd name="connsiteX7" fmla="*/ 0 w 1963787"/>
                <a:gd name="connsiteY7" fmla="*/ 1197921 h 3178856"/>
                <a:gd name="connsiteX8" fmla="*/ 0 w 1963787"/>
                <a:gd name="connsiteY8" fmla="*/ 1039961 h 3178856"/>
                <a:gd name="connsiteX9" fmla="*/ 0 w 1963787"/>
                <a:gd name="connsiteY9" fmla="*/ 0 h 3178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63787" h="3178856">
                  <a:moveTo>
                    <a:pt x="0" y="0"/>
                  </a:moveTo>
                  <a:lnTo>
                    <a:pt x="1963787" y="0"/>
                  </a:lnTo>
                  <a:lnTo>
                    <a:pt x="1963787" y="1967129"/>
                  </a:lnTo>
                  <a:lnTo>
                    <a:pt x="1963787" y="2349671"/>
                  </a:lnTo>
                  <a:lnTo>
                    <a:pt x="1963787" y="3178856"/>
                  </a:lnTo>
                  <a:lnTo>
                    <a:pt x="1963753" y="3178856"/>
                  </a:lnTo>
                  <a:lnTo>
                    <a:pt x="1763002" y="3168629"/>
                  </a:lnTo>
                  <a:cubicBezTo>
                    <a:pt x="772749" y="3067186"/>
                    <a:pt x="0" y="2223585"/>
                    <a:pt x="0" y="1197921"/>
                  </a:cubicBezTo>
                  <a:lnTo>
                    <a:pt x="0" y="1039961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7494" y="252549"/>
            <a:ext cx="6220278" cy="3262811"/>
          </a:xfrm>
        </p:spPr>
        <p:txBody>
          <a:bodyPr rtlCol="0" anchor="b">
            <a:noAutofit/>
          </a:bodyPr>
          <a:lstStyle>
            <a:lvl1pPr algn="l">
              <a:defRPr lang="ru-RU" sz="6000" b="1">
                <a:latin typeface="Arial" panose="020B0604020202020204" pitchFamily="34" charset="0"/>
                <a:cs typeface="+mj-cs"/>
              </a:defRPr>
            </a:lvl1pPr>
          </a:lstStyle>
          <a:p>
            <a:pPr rtl="0"/>
            <a:r>
              <a:rPr lang="ru-RU" dirty="0"/>
              <a:t>Заголовок слайда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67493" y="3685939"/>
            <a:ext cx="6220277" cy="2919512"/>
          </a:xfrm>
        </p:spPr>
        <p:txBody>
          <a:bodyPr rtlCol="0" anchor="t" anchorCtr="0">
            <a:normAutofit/>
          </a:bodyPr>
          <a:lstStyle>
            <a:lvl1pPr marL="0" indent="0" algn="l">
              <a:buNone/>
              <a:defRPr lang="ru-RU" sz="2800">
                <a:latin typeface="Arial" panose="020B0604020202020204" pitchFamily="34" charset="0"/>
                <a:cs typeface="+mn-cs"/>
              </a:defRPr>
            </a:lvl1pPr>
            <a:lvl2pPr marL="457200" indent="0" algn="ctr">
              <a:buNone/>
              <a:defRPr lang="ru-RU" sz="2000"/>
            </a:lvl2pPr>
            <a:lvl3pPr marL="914400" indent="0" algn="ctr">
              <a:buNone/>
              <a:defRPr lang="ru-RU" sz="1800"/>
            </a:lvl3pPr>
            <a:lvl4pPr marL="1371600" indent="0" algn="ctr">
              <a:buNone/>
              <a:defRPr lang="ru-RU" sz="1600"/>
            </a:lvl4pPr>
            <a:lvl5pPr marL="1828800" indent="0" algn="ctr">
              <a:buNone/>
              <a:defRPr lang="ru-RU" sz="1600"/>
            </a:lvl5pPr>
            <a:lvl6pPr marL="2286000" indent="0" algn="ctr">
              <a:buNone/>
              <a:defRPr lang="ru-RU" sz="1600"/>
            </a:lvl6pPr>
            <a:lvl7pPr marL="2743200" indent="0" algn="ctr">
              <a:buNone/>
              <a:defRPr lang="ru-RU" sz="1600"/>
            </a:lvl7pPr>
            <a:lvl8pPr marL="3200400" indent="0" algn="ctr">
              <a:buNone/>
              <a:defRPr lang="ru-RU" sz="1600"/>
            </a:lvl8pPr>
            <a:lvl9pPr marL="3657600" indent="0" algn="ctr">
              <a:buNone/>
              <a:defRPr lang="ru-RU" sz="1600"/>
            </a:lvl9pPr>
          </a:lstStyle>
          <a:p>
            <a:pPr lvl="0" rtl="0"/>
            <a:r>
              <a:rPr lang="ru-RU" dirty="0"/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xmlns="" val="2544706900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ru-RU" sz="1200">
                <a:solidFill>
                  <a:schemeClr val="tx2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r>
              <a:rPr lang="ru-RU" dirty="0"/>
              <a:t>08.09.20ГГ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ru-RU" sz="1200">
                <a:solidFill>
                  <a:schemeClr val="tx2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lang="ru-RU" sz="1200">
                <a:solidFill>
                  <a:schemeClr val="tx2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fld id="{294A09A9-5501-47C1-A89A-A340965A2BE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1" r:id="rId3"/>
    <p:sldLayoutId id="2147483659" r:id="rId4"/>
    <p:sldLayoutId id="2147483668" r:id="rId5"/>
    <p:sldLayoutId id="2147483669" r:id="rId6"/>
    <p:sldLayoutId id="2147483676" r:id="rId7"/>
    <p:sldLayoutId id="2147483661" r:id="rId8"/>
    <p:sldLayoutId id="2147483666" r:id="rId9"/>
  </p:sldLayoutIdLst>
  <p:transition spd="med">
    <p:pull/>
  </p:transition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lang="ru-RU"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ru-RU"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DF3D98-3C30-4CFC-8643-C81E829C8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9357" y="2050991"/>
            <a:ext cx="6145069" cy="2012052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3200" dirty="0" smtClean="0"/>
              <a:t>Работа воспитателей с </a:t>
            </a:r>
            <a:r>
              <a:rPr lang="ru-RU" sz="3200" dirty="0" smtClean="0"/>
              <a:t>родителями (2024г.)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22593088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6">
            <a:extLst>
              <a:ext uri="{FF2B5EF4-FFF2-40B4-BE49-F238E27FC236}">
                <a16:creationId xmlns:a16="http://schemas.microsoft.com/office/drawing/2014/main" xmlns="" id="{CC7FC500-BBFB-3AA4-BEDE-038CB94FFF61}"/>
              </a:ext>
            </a:extLst>
          </p:cNvPr>
          <p:cNvSpPr txBox="1">
            <a:spLocks noChangeAspect="1"/>
          </p:cNvSpPr>
          <p:nvPr/>
        </p:nvSpPr>
        <p:spPr>
          <a:xfrm>
            <a:off x="126423" y="100489"/>
            <a:ext cx="1623808" cy="1623808"/>
          </a:xfrm>
          <a:prstGeom prst="ellipse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 anchorCtr="0">
            <a:noAutofit/>
          </a:bodyPr>
          <a:lstStyle>
            <a:defPPr>
              <a:defRPr lang="ru-RU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4766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85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143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6000" dirty="0" smtClean="0"/>
              <a:t>8А</a:t>
            </a:r>
            <a:endParaRPr lang="ru-RU" sz="6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6873" t="2747" r="1343" b="20824"/>
          <a:stretch/>
        </p:blipFill>
        <p:spPr>
          <a:xfrm>
            <a:off x="1750231" y="209550"/>
            <a:ext cx="4071937" cy="31813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9227" t="18840" r="15265" b="5362"/>
          <a:stretch/>
        </p:blipFill>
        <p:spPr>
          <a:xfrm>
            <a:off x="5822168" y="875999"/>
            <a:ext cx="3238296" cy="49959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0463" y="209549"/>
            <a:ext cx="2112361" cy="64448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283" y="3381165"/>
            <a:ext cx="5319885" cy="327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6893655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6">
            <a:extLst>
              <a:ext uri="{FF2B5EF4-FFF2-40B4-BE49-F238E27FC236}">
                <a16:creationId xmlns:a16="http://schemas.microsoft.com/office/drawing/2014/main" xmlns="" id="{CC7FC500-BBFB-3AA4-BEDE-038CB94FFF61}"/>
              </a:ext>
            </a:extLst>
          </p:cNvPr>
          <p:cNvSpPr txBox="1">
            <a:spLocks noChangeAspect="1"/>
          </p:cNvSpPr>
          <p:nvPr/>
        </p:nvSpPr>
        <p:spPr>
          <a:xfrm>
            <a:off x="126423" y="100489"/>
            <a:ext cx="1623808" cy="1623808"/>
          </a:xfrm>
          <a:prstGeom prst="ellipse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 anchorCtr="0">
            <a:noAutofit/>
          </a:bodyPr>
          <a:lstStyle>
            <a:defPPr>
              <a:defRPr lang="ru-RU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4766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85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143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6000" dirty="0"/>
              <a:t>9</a:t>
            </a:r>
            <a:r>
              <a:rPr lang="ru-RU" sz="6000" dirty="0" smtClean="0"/>
              <a:t>А</a:t>
            </a:r>
            <a:endParaRPr lang="ru-RU" sz="6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20758" b="15785"/>
          <a:stretch/>
        </p:blipFill>
        <p:spPr>
          <a:xfrm>
            <a:off x="1867250" y="100489"/>
            <a:ext cx="7124350" cy="33934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38081" b="7749"/>
          <a:stretch/>
        </p:blipFill>
        <p:spPr>
          <a:xfrm>
            <a:off x="4252140" y="3493988"/>
            <a:ext cx="7663635" cy="311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3832174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241300" y="5528469"/>
            <a:ext cx="3657600" cy="525462"/>
          </a:xfrm>
        </p:spPr>
        <p:txBody>
          <a:bodyPr/>
          <a:lstStyle/>
          <a:p>
            <a:pPr algn="ctr">
              <a:defRPr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Участие в совместных Акциях </a:t>
            </a:r>
            <a:b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«Мы вместе!» для военнослужащих СВО, </a:t>
            </a:r>
            <a:b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«Окна Победы»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6807200" y="152401"/>
            <a:ext cx="5181600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2800" b="1" kern="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</a:t>
            </a:r>
            <a:r>
              <a:rPr lang="ru-RU" sz="2800" b="1" kern="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Работа с семьями</a:t>
            </a:r>
            <a:endParaRPr lang="ru-RU" sz="2800" b="1" kern="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9460" name="Рисунок 4" descr="C:\Users\USER\Desktop\пед.сов\IMG-20230309-WA00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"/>
            <a:ext cx="3251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Рисунок 6" descr="C:\Users\USER\Desktop\пед.сов\IMG-20220926-WA00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03247" y="171450"/>
            <a:ext cx="24384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7" descr="C:\Users\USER\Desktop\Общешкольный праздник День матери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759200" y="3124200"/>
            <a:ext cx="3318933" cy="1866900"/>
          </a:xfrm>
          <a:noFill/>
        </p:spPr>
      </p:pic>
      <p:pic>
        <p:nvPicPr>
          <p:cNvPr id="19463" name="Рисунок 8" descr="C:\Users\USER\Desktop\Окна Победы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3200" y="2819400"/>
            <a:ext cx="2523067" cy="252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Рисунок 9" descr="C:\Users\USER\Desktop\Конкурс Невозможное возможно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15100" y="533400"/>
            <a:ext cx="24257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Рисунок 10" descr="C:\Users\USER\Desktop\ЗОЖ. ГАУ КЦСОН Изумруд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042401" y="762000"/>
            <a:ext cx="2495551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Рисунок 11" descr="C:\Users\USER\Desktop\20221222_17520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86200" y="5105400"/>
            <a:ext cx="2921000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435320" y="2076450"/>
            <a:ext cx="274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600" b="1" kern="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Совместные мероприятия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1117600" y="6248400"/>
            <a:ext cx="274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600" b="1" kern="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Выставки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9042401" y="3200400"/>
            <a:ext cx="274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600" b="1" kern="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Родительские лектории</a:t>
            </a:r>
          </a:p>
        </p:txBody>
      </p:sp>
      <p:sp>
        <p:nvSpPr>
          <p:cNvPr id="17" name="Заголовок 1"/>
          <p:cNvSpPr txBox="1">
            <a:spLocks/>
          </p:cNvSpPr>
          <p:nvPr/>
        </p:nvSpPr>
        <p:spPr bwMode="auto">
          <a:xfrm>
            <a:off x="6502400" y="2895600"/>
            <a:ext cx="274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600" b="1" kern="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Конкурсы</a:t>
            </a:r>
          </a:p>
        </p:txBody>
      </p:sp>
      <p:pic>
        <p:nvPicPr>
          <p:cNvPr id="19471" name="Рисунок 17" descr="C:\Users\USER\Desktop\20221130_133942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38399" y="3238500"/>
            <a:ext cx="1930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2" name="Рисунок 18" descr="C:\Users\USER\Downloads\20230323_144928 (1)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398000" y="3714750"/>
            <a:ext cx="2438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Заголовок 1"/>
          <p:cNvSpPr txBox="1">
            <a:spLocks/>
          </p:cNvSpPr>
          <p:nvPr/>
        </p:nvSpPr>
        <p:spPr bwMode="auto">
          <a:xfrm>
            <a:off x="3962400" y="2514600"/>
            <a:ext cx="274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600" b="1" kern="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Общешкольные праздники</a:t>
            </a:r>
          </a:p>
        </p:txBody>
      </p:sp>
      <p:sp>
        <p:nvSpPr>
          <p:cNvPr id="22" name="Заголовок 1"/>
          <p:cNvSpPr txBox="1">
            <a:spLocks/>
          </p:cNvSpPr>
          <p:nvPr/>
        </p:nvSpPr>
        <p:spPr bwMode="auto">
          <a:xfrm>
            <a:off x="9042401" y="5943600"/>
            <a:ext cx="274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600" b="1" kern="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</a:t>
            </a:r>
            <a:r>
              <a:rPr lang="ru-RU" sz="1600" b="1" kern="0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обрания</a:t>
            </a:r>
            <a:r>
              <a:rPr lang="ru-RU" sz="1600" b="1" kern="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встречи</a:t>
            </a:r>
          </a:p>
        </p:txBody>
      </p:sp>
      <p:pic>
        <p:nvPicPr>
          <p:cNvPr id="19475" name="Picture 6" descr="C:\Users\USER\Desktop\пед.сов\IMG-20221227-WA0022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908800" y="3352800"/>
            <a:ext cx="2336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6" name="Рисунок 24" descr="C:\Users\USER\Desktop\пед.сов\IMG-20230505-WA0207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917267" y="49530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>
            <a:extLst>
              <a:ext uri="{FF2B5EF4-FFF2-40B4-BE49-F238E27FC236}">
                <a16:creationId xmlns:a16="http://schemas.microsoft.com/office/drawing/2014/main" xmlns="" id="{CC7FC500-BBFB-3AA4-BEDE-038CB94FFF61}"/>
              </a:ext>
            </a:extLst>
          </p:cNvPr>
          <p:cNvSpPr>
            <a:spLocks noGrp="1" noChangeAspect="1"/>
          </p:cNvSpPr>
          <p:nvPr>
            <p:ph idx="17"/>
          </p:nvPr>
        </p:nvSpPr>
        <p:spPr>
          <a:xfrm>
            <a:off x="126423" y="100489"/>
            <a:ext cx="1623808" cy="1623808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6000" dirty="0" smtClean="0"/>
              <a:t>1А</a:t>
            </a:r>
            <a:endParaRPr lang="ru-RU" sz="6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5432" t="28124" b="13349"/>
          <a:stretch/>
        </p:blipFill>
        <p:spPr>
          <a:xfrm>
            <a:off x="2586445" y="170157"/>
            <a:ext cx="3944983" cy="36402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9973" t="25529" r="18455" b="12578"/>
          <a:stretch/>
        </p:blipFill>
        <p:spPr>
          <a:xfrm>
            <a:off x="6705790" y="1438223"/>
            <a:ext cx="5356252" cy="40381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t="17817" b="26581"/>
          <a:stretch/>
        </p:blipFill>
        <p:spPr>
          <a:xfrm>
            <a:off x="433230" y="3906670"/>
            <a:ext cx="3720759" cy="279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3261029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6">
            <a:extLst>
              <a:ext uri="{FF2B5EF4-FFF2-40B4-BE49-F238E27FC236}">
                <a16:creationId xmlns:a16="http://schemas.microsoft.com/office/drawing/2014/main" xmlns="" id="{CC7FC500-BBFB-3AA4-BEDE-038CB94FFF61}"/>
              </a:ext>
            </a:extLst>
          </p:cNvPr>
          <p:cNvSpPr>
            <a:spLocks noGrp="1" noChangeAspect="1"/>
          </p:cNvSpPr>
          <p:nvPr>
            <p:ph idx="17"/>
          </p:nvPr>
        </p:nvSpPr>
        <p:spPr>
          <a:xfrm>
            <a:off x="126423" y="100489"/>
            <a:ext cx="1623808" cy="1623808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6000" dirty="0"/>
              <a:t>2</a:t>
            </a:r>
            <a:r>
              <a:rPr lang="ru-RU" sz="6000" dirty="0" smtClean="0"/>
              <a:t>А</a:t>
            </a:r>
            <a:endParaRPr lang="ru-RU" sz="6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t="14188" b="22322"/>
          <a:stretch/>
        </p:blipFill>
        <p:spPr>
          <a:xfrm>
            <a:off x="2524945" y="322216"/>
            <a:ext cx="7176403" cy="607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2676643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6">
            <a:extLst>
              <a:ext uri="{FF2B5EF4-FFF2-40B4-BE49-F238E27FC236}">
                <a16:creationId xmlns:a16="http://schemas.microsoft.com/office/drawing/2014/main" xmlns="" id="{CC7FC500-BBFB-3AA4-BEDE-038CB94FFF61}"/>
              </a:ext>
            </a:extLst>
          </p:cNvPr>
          <p:cNvSpPr txBox="1">
            <a:spLocks noChangeAspect="1"/>
          </p:cNvSpPr>
          <p:nvPr/>
        </p:nvSpPr>
        <p:spPr>
          <a:xfrm>
            <a:off x="126423" y="100489"/>
            <a:ext cx="1623808" cy="1623808"/>
          </a:xfrm>
          <a:prstGeom prst="ellipse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 anchorCtr="0">
            <a:noAutofit/>
          </a:bodyPr>
          <a:lstStyle>
            <a:defPPr>
              <a:defRPr lang="ru-RU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4766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85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143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6000" dirty="0" smtClean="0"/>
              <a:t>3А</a:t>
            </a:r>
            <a:endParaRPr lang="ru-RU" sz="6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9568" t="19004" r="5492" b="8465"/>
          <a:stretch/>
        </p:blipFill>
        <p:spPr>
          <a:xfrm>
            <a:off x="4180114" y="100489"/>
            <a:ext cx="4345578" cy="647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3176040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6">
            <a:extLst>
              <a:ext uri="{FF2B5EF4-FFF2-40B4-BE49-F238E27FC236}">
                <a16:creationId xmlns:a16="http://schemas.microsoft.com/office/drawing/2014/main" xmlns="" id="{CC7FC500-BBFB-3AA4-BEDE-038CB94FFF61}"/>
              </a:ext>
            </a:extLst>
          </p:cNvPr>
          <p:cNvSpPr txBox="1">
            <a:spLocks noChangeAspect="1"/>
          </p:cNvSpPr>
          <p:nvPr/>
        </p:nvSpPr>
        <p:spPr>
          <a:xfrm>
            <a:off x="126423" y="100489"/>
            <a:ext cx="1623808" cy="1623808"/>
          </a:xfrm>
          <a:prstGeom prst="ellipse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 anchorCtr="0">
            <a:noAutofit/>
          </a:bodyPr>
          <a:lstStyle>
            <a:defPPr>
              <a:defRPr lang="ru-RU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4766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85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143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6000" dirty="0"/>
              <a:t>4</a:t>
            </a:r>
            <a:r>
              <a:rPr lang="ru-RU" sz="6000" dirty="0" smtClean="0"/>
              <a:t>А</a:t>
            </a:r>
            <a:endParaRPr lang="ru-RU" sz="6000" dirty="0"/>
          </a:p>
        </p:txBody>
      </p:sp>
      <p:sp>
        <p:nvSpPr>
          <p:cNvPr id="6" name="AutoShape 2" descr="blob:https://web.whatsapp.com/7c276e73-62d2-4f5f-85c4-cfcb116e036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blob:https://web.whatsapp.com/7c276e73-62d2-4f5f-85c4-cfcb116e036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t="8547" b="9663"/>
          <a:stretch/>
        </p:blipFill>
        <p:spPr>
          <a:xfrm>
            <a:off x="460375" y="1969249"/>
            <a:ext cx="3323449" cy="46329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t="2826" b="1280"/>
          <a:stretch/>
        </p:blipFill>
        <p:spPr>
          <a:xfrm>
            <a:off x="3783824" y="160337"/>
            <a:ext cx="3255564" cy="53209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511" t="15751" r="-511" b="19749"/>
          <a:stretch/>
        </p:blipFill>
        <p:spPr>
          <a:xfrm>
            <a:off x="7039388" y="3396343"/>
            <a:ext cx="3049821" cy="33527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t="4553" b="35793"/>
          <a:stretch/>
        </p:blipFill>
        <p:spPr>
          <a:xfrm>
            <a:off x="8867893" y="236647"/>
            <a:ext cx="3107678" cy="315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3730045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6">
            <a:extLst>
              <a:ext uri="{FF2B5EF4-FFF2-40B4-BE49-F238E27FC236}">
                <a16:creationId xmlns:a16="http://schemas.microsoft.com/office/drawing/2014/main" xmlns="" id="{CC7FC500-BBFB-3AA4-BEDE-038CB94FFF61}"/>
              </a:ext>
            </a:extLst>
          </p:cNvPr>
          <p:cNvSpPr txBox="1">
            <a:spLocks noChangeAspect="1"/>
          </p:cNvSpPr>
          <p:nvPr/>
        </p:nvSpPr>
        <p:spPr>
          <a:xfrm>
            <a:off x="126423" y="100489"/>
            <a:ext cx="1623808" cy="1623808"/>
          </a:xfrm>
          <a:prstGeom prst="ellipse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 anchorCtr="0">
            <a:noAutofit/>
          </a:bodyPr>
          <a:lstStyle>
            <a:defPPr>
              <a:defRPr lang="ru-RU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4766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85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143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6000" dirty="0" smtClean="0"/>
              <a:t>5А</a:t>
            </a:r>
            <a:endParaRPr lang="ru-RU" sz="6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t="18616" b="24004"/>
          <a:stretch/>
        </p:blipFill>
        <p:spPr>
          <a:xfrm>
            <a:off x="1819900" y="117906"/>
            <a:ext cx="5241226" cy="40099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20772" b="14789"/>
          <a:stretch/>
        </p:blipFill>
        <p:spPr>
          <a:xfrm>
            <a:off x="7061126" y="2446226"/>
            <a:ext cx="4967587" cy="426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6845415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6">
            <a:extLst>
              <a:ext uri="{FF2B5EF4-FFF2-40B4-BE49-F238E27FC236}">
                <a16:creationId xmlns:a16="http://schemas.microsoft.com/office/drawing/2014/main" xmlns="" id="{CC7FC500-BBFB-3AA4-BEDE-038CB94FFF61}"/>
              </a:ext>
            </a:extLst>
          </p:cNvPr>
          <p:cNvSpPr txBox="1">
            <a:spLocks noChangeAspect="1"/>
          </p:cNvSpPr>
          <p:nvPr/>
        </p:nvSpPr>
        <p:spPr>
          <a:xfrm>
            <a:off x="126423" y="100489"/>
            <a:ext cx="1623808" cy="1623808"/>
          </a:xfrm>
          <a:prstGeom prst="ellipse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 anchorCtr="0">
            <a:noAutofit/>
          </a:bodyPr>
          <a:lstStyle>
            <a:defPPr>
              <a:defRPr lang="ru-RU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4766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85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143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6000" dirty="0" smtClean="0"/>
              <a:t>6А</a:t>
            </a:r>
            <a:endParaRPr lang="ru-RU" sz="6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18561" b="509"/>
          <a:stretch/>
        </p:blipFill>
        <p:spPr>
          <a:xfrm>
            <a:off x="2144757" y="160338"/>
            <a:ext cx="3223711" cy="34785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16329" b="7729"/>
          <a:stretch/>
        </p:blipFill>
        <p:spPr>
          <a:xfrm>
            <a:off x="2144756" y="3483429"/>
            <a:ext cx="3223711" cy="3264175"/>
          </a:xfrm>
          <a:prstGeom prst="rect">
            <a:avLst/>
          </a:prstGeom>
        </p:spPr>
      </p:pic>
      <p:sp>
        <p:nvSpPr>
          <p:cNvPr id="8" name="AutoShape 2" descr="blob:https://web.whatsapp.com/9ea8671d-0a69-495c-a112-0b0814a02e7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t="12224" r="20990" b="22137"/>
          <a:stretch/>
        </p:blipFill>
        <p:spPr>
          <a:xfrm>
            <a:off x="6010275" y="465909"/>
            <a:ext cx="5448300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2129159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6">
            <a:extLst>
              <a:ext uri="{FF2B5EF4-FFF2-40B4-BE49-F238E27FC236}">
                <a16:creationId xmlns:a16="http://schemas.microsoft.com/office/drawing/2014/main" xmlns="" id="{CC7FC500-BBFB-3AA4-BEDE-038CB94FFF61}"/>
              </a:ext>
            </a:extLst>
          </p:cNvPr>
          <p:cNvSpPr txBox="1">
            <a:spLocks noChangeAspect="1"/>
          </p:cNvSpPr>
          <p:nvPr/>
        </p:nvSpPr>
        <p:spPr>
          <a:xfrm>
            <a:off x="126423" y="100489"/>
            <a:ext cx="1623808" cy="1623808"/>
          </a:xfrm>
          <a:prstGeom prst="ellipse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 anchorCtr="0">
            <a:noAutofit/>
          </a:bodyPr>
          <a:lstStyle>
            <a:defPPr>
              <a:defRPr lang="ru-RU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4766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85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143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6000" dirty="0" smtClean="0"/>
              <a:t>7В</a:t>
            </a:r>
            <a:endParaRPr lang="ru-RU" sz="6000" dirty="0"/>
          </a:p>
        </p:txBody>
      </p:sp>
      <p:sp>
        <p:nvSpPr>
          <p:cNvPr id="6" name="AutoShape 2" descr="blob:https://web.whatsapp.com/8d33d78d-3451-4784-9973-d2d813ea357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036" y="607593"/>
            <a:ext cx="9629137" cy="541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933510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Пользовательская">
  <a:themeElements>
    <a:clrScheme name="Universal Color Block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8FF"/>
      </a:accent1>
      <a:accent2>
        <a:srgbClr val="DAE5EF"/>
      </a:accent2>
      <a:accent3>
        <a:srgbClr val="637183"/>
      </a:accent3>
      <a:accent4>
        <a:srgbClr val="434E5E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75">
      <a:majorFont>
        <a:latin typeface="Tenorite"/>
        <a:ea typeface=""/>
        <a:cs typeface="Arial"/>
      </a:majorFont>
      <a:minorFont>
        <a:latin typeface="Tenorite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M45331398_Win32_SL_V13" id="{C59E605D-C281-4A06-BDA0-E97A35AC3AA8}" vid="{25D1D206-DA25-4050-926A-BD6D3A1B506F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CE52C7A-8834-4F18-859F-7167A187E138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http://schemas.openxmlformats.org/package/2006/metadata/core-properties"/>
    <ds:schemaRef ds:uri="http://purl.org/dc/terms/"/>
    <ds:schemaRef ds:uri="230e9df3-be65-4c73-a93b-d1236ebd677e"/>
    <ds:schemaRef ds:uri="16c05727-aa75-4e4a-9b5f-8a80a1165891"/>
    <ds:schemaRef ds:uri="71af3243-3dd4-4a8d-8c0d-dd76da1f02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A7188B1-CB43-4216-A332-EE7733BC22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31D3D4E-040D-4F59-9215-B1F04B81B9FE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37</Words>
  <Application>Microsoft Office PowerPoint</Application>
  <PresentationFormat>Произвольный</PresentationFormat>
  <Paragraphs>20</Paragraphs>
  <Slides>11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Пользовательская</vt:lpstr>
      <vt:lpstr>Работа воспитателей с родителями (2024г.)</vt:lpstr>
      <vt:lpstr>Участие в совместных Акциях  «Мы вместе!» для военнослужащих СВО,  «Окна Победы»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2023-12-12T16:04:07Z</dcterms:created>
  <dcterms:modified xsi:type="dcterms:W3CDTF">2025-02-04T17:54:26Z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