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48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46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9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35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42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647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79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2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03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3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85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4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C17A2-D5F9-4ADD-AB20-5667317A337A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013FD-7FFB-4F24-A5D2-04528AE53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34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0"/>
            <a:ext cx="10229385" cy="996369"/>
          </a:xfrm>
        </p:spPr>
        <p:txBody>
          <a:bodyPr>
            <a:noAutofit/>
          </a:bodyPr>
          <a:lstStyle/>
          <a:p>
            <a:r>
              <a:rPr lang="ru-RU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ГБОУ СО «Кировградская школа-интернат»</a:t>
            </a:r>
            <a:endParaRPr lang="ru-RU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91377" y="1427357"/>
            <a:ext cx="11062008" cy="3830444"/>
          </a:xfrm>
        </p:spPr>
        <p:txBody>
          <a:bodyPr>
            <a:noAutofit/>
          </a:bodyPr>
          <a:lstStyle/>
          <a:p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</a:t>
            </a:r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нформирует</a:t>
            </a:r>
          </a:p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Об основных опасностях детей и подростков в интернете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676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281062"/>
              </p:ext>
            </p:extLst>
          </p:nvPr>
        </p:nvGraphicFramePr>
        <p:xfrm>
          <a:off x="304800" y="349956"/>
          <a:ext cx="11604978" cy="516970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38500" dist="50800" dir="5400000" sy="-100000" algn="bl" rotWithShape="0"/>
                </a:effectLst>
                <a:tableStyleId>{5C22544A-7EE6-4342-B048-85BDC9FD1C3A}</a:tableStyleId>
              </a:tblPr>
              <a:tblGrid>
                <a:gridCol w="5802489">
                  <a:extLst>
                    <a:ext uri="{9D8B030D-6E8A-4147-A177-3AD203B41FA5}">
                      <a16:colId xmlns:a16="http://schemas.microsoft.com/office/drawing/2014/main" val="54020703"/>
                    </a:ext>
                  </a:extLst>
                </a:gridCol>
                <a:gridCol w="5802489">
                  <a:extLst>
                    <a:ext uri="{9D8B030D-6E8A-4147-A177-3AD203B41FA5}">
                      <a16:colId xmlns:a16="http://schemas.microsoft.com/office/drawing/2014/main" val="525258993"/>
                    </a:ext>
                  </a:extLst>
                </a:gridCol>
              </a:tblGrid>
              <a:tr h="51221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КОММУНИКАЦИОННЫЕ РИСКИ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ТЕХНИЧЕСКИЕ РИСКИ</a:t>
                      </a:r>
                      <a:endParaRPr lang="ru-RU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347524"/>
                  </a:ext>
                </a:extLst>
              </a:tr>
              <a:tr h="1776372"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кибербуллинг</a:t>
                      </a:r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20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интернеттравля</a:t>
                      </a:r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) манипуляция сознанием детей и подростков (пропаганда экстремистского, антисоциального поведения, суицидов, вовлечение в опасные игры) «незнакомый друг» в социальных сетях</a:t>
                      </a:r>
                      <a:endParaRPr lang="ru-RU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незаконный сбор персональных данных несовершеннолетних и (или) распространение их в открытом доступе повреждение устройств, распространение имеющейся на них информации, повреждение программного обеспечения, кража персональных данных в результате действия вредоносных программ</a:t>
                      </a:r>
                      <a:endParaRPr lang="ru-RU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300859"/>
                  </a:ext>
                </a:extLst>
              </a:tr>
              <a:tr h="51221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ПОТРЕБИТЕЛЬСКИЕ РИСКИ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КОНТЕНТНЫЕ РИСКИ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004701"/>
                  </a:ext>
                </a:extLst>
              </a:tr>
              <a:tr h="1534140"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кибермошенничество</a:t>
                      </a:r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кража личных данных техническими средствами хищение персональной информации в процессе интернет-шопинга</a:t>
                      </a:r>
                      <a:endParaRPr lang="ru-RU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«шок-контент» (материалы (тексты, фото, видео, аудио), которые законодательно запрещены для публикации; вызывают у пользователя резко негативные чувства и ощущения: страх, ужас, отвращение, унижение) просмотр сайтов для взрослых</a:t>
                      </a:r>
                      <a:endParaRPr lang="ru-RU" sz="20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964322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312333" y="5519656"/>
            <a:ext cx="9931400" cy="1444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группе риска находятся дети и  подростки, которым не хватает родительского внимания и  поддержки, а  также те, чье нахождение в  сети Интернет не контролируется родителями. </a:t>
            </a:r>
            <a:endParaRPr lang="ru-RU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614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ЧТО ДЕЛАТЬ, ЧТОБЫ ОГРАДИТЬ РЕБЕНКА ОТ НЕГАТИВНОГО ВОЗДЕЙСТВИЯ В СЕТИ ИНТЕРНЕТ </a:t>
            </a:r>
            <a:b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sz="2800" dirty="0"/>
          </a:p>
        </p:txBody>
      </p:sp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838200" y="1365956"/>
            <a:ext cx="10515600" cy="481100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О</a:t>
            </a:r>
            <a:r>
              <a:rPr lang="ru-RU" sz="2000" dirty="0" smtClean="0"/>
              <a:t>бязательно объяснять ребенку, что далеко не все, что он может прочесть или увидеть в Интернете, — правда;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О</a:t>
            </a:r>
            <a:r>
              <a:rPr lang="ru-RU" sz="2000" dirty="0" smtClean="0"/>
              <a:t>сваивать Интернет технологии, завести аккаунт в популярных социальных сетях (особенно, если там зарегистрирован ребенок);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 err="1"/>
              <a:t>С</a:t>
            </a:r>
            <a:r>
              <a:rPr lang="ru-RU" sz="2000" dirty="0" err="1" smtClean="0"/>
              <a:t>пользовать</a:t>
            </a:r>
            <a:r>
              <a:rPr lang="ru-RU" sz="2000" dirty="0" smtClean="0"/>
              <a:t> средства блокирования нежелательного материала, средства родительского контроля (</a:t>
            </a:r>
            <a:r>
              <a:rPr lang="ru-RU" sz="2000" dirty="0" err="1" smtClean="0"/>
              <a:t>Kaspersky</a:t>
            </a:r>
            <a:r>
              <a:rPr lang="ru-RU" sz="2000" dirty="0" smtClean="0"/>
              <a:t> </a:t>
            </a:r>
            <a:r>
              <a:rPr lang="ru-RU" sz="2000" dirty="0" err="1" smtClean="0"/>
              <a:t>Safe</a:t>
            </a:r>
            <a:r>
              <a:rPr lang="ru-RU" sz="2000" dirty="0" smtClean="0"/>
              <a:t> </a:t>
            </a:r>
            <a:r>
              <a:rPr lang="ru-RU" sz="2000" dirty="0" err="1" smtClean="0"/>
              <a:t>Kids</a:t>
            </a:r>
            <a:r>
              <a:rPr lang="ru-RU" sz="2000" dirty="0" smtClean="0"/>
              <a:t>, </a:t>
            </a:r>
            <a:r>
              <a:rPr lang="ru-RU" sz="2000" dirty="0" err="1" smtClean="0"/>
              <a:t>mSpy</a:t>
            </a:r>
            <a:r>
              <a:rPr lang="ru-RU" sz="2000" dirty="0" smtClean="0"/>
              <a:t>, </a:t>
            </a:r>
            <a:r>
              <a:rPr lang="ru-RU" sz="2000" dirty="0" err="1" smtClean="0"/>
              <a:t>Norton</a:t>
            </a:r>
            <a:r>
              <a:rPr lang="ru-RU" sz="2000" dirty="0" smtClean="0"/>
              <a:t> </a:t>
            </a:r>
            <a:r>
              <a:rPr lang="ru-RU" sz="2000" dirty="0" err="1" smtClean="0"/>
              <a:t>Family</a:t>
            </a:r>
            <a:r>
              <a:rPr lang="ru-RU" sz="2000" dirty="0" smtClean="0"/>
              <a:t> </a:t>
            </a:r>
            <a:r>
              <a:rPr lang="ru-RU" sz="2000" dirty="0" err="1" smtClean="0"/>
              <a:t>Parental</a:t>
            </a:r>
            <a:r>
              <a:rPr lang="ru-RU" sz="2000" dirty="0" smtClean="0"/>
              <a:t> </a:t>
            </a:r>
            <a:r>
              <a:rPr lang="ru-RU" sz="2000" dirty="0" err="1" smtClean="0"/>
              <a:t>Control</a:t>
            </a:r>
            <a:r>
              <a:rPr lang="ru-RU" sz="2000" dirty="0" smtClean="0"/>
              <a:t>), с помощью которых возможно ограничивать нежелательный контент, продолжительность нахождения в сети, а также пользование Интернетом в ночное время; средства родительского контроля, предоставляемые операторами мобильной связи;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П</a:t>
            </a:r>
            <a:r>
              <a:rPr lang="ru-RU" sz="2000" dirty="0" smtClean="0"/>
              <a:t>риучать себя и ребенка к конфиденциальности: не сообщать персональные данные, адрес, не рассказывать о материальном состоянии семьи, не делиться проблемами публично;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С</a:t>
            </a:r>
            <a:r>
              <a:rPr lang="ru-RU" sz="2000" dirty="0" smtClean="0"/>
              <a:t>тать другом своему ребенку в социальных сетях (делиться позитивной информацией, изучать поступающие от него ссылки, узнавать о виртуальных друзьях, о встречах ребенка с ними в реальной жизни; если ребенка что-то пугает или настораживает, ему кто-то угрожает в социальных сетях, в </a:t>
            </a:r>
            <a:r>
              <a:rPr lang="ru-RU" sz="2000" dirty="0" err="1" smtClean="0"/>
              <a:t>переписке,то</a:t>
            </a:r>
            <a:r>
              <a:rPr lang="ru-RU" sz="2000" dirty="0" smtClean="0"/>
              <a:t> он обязательно должен сообщить об этом родителям);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Д</a:t>
            </a:r>
            <a:r>
              <a:rPr lang="ru-RU" sz="2000" dirty="0" smtClean="0"/>
              <a:t>оговориться о возможности установки на гаджеты ребенка новых программ и приложений только с родительского ведома и согласия;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000" dirty="0"/>
              <a:t>О</a:t>
            </a:r>
            <a:r>
              <a:rPr lang="ru-RU" sz="2000" dirty="0" smtClean="0"/>
              <a:t>граничивать время пользования гаджетами с выходом в Интернет (проведите ВМЕСТЕ с ребенком час без Интернета, а потом и день без него) .</a:t>
            </a: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02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КУДА СООБЩИТЬ ОБ ОПАСНОМ КОНТЕНТЕ И ОБ ОБНАРУЖЕННОЙ В СЕТИ ИНТЕРНЕТ ИНФОРМАЦИИ, ПРИЧИНЯЮЩЕЙ ВРЕД ЗДОРОВЬЮ И РАЗВИТИЮ РЕБЕНКА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578" y="1825625"/>
            <a:ext cx="11255022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 случае выявления опасного Интернет-ресурса, а  также если Ваш ребенок сообщил информацию о других детях, которые играют в опасные «</a:t>
            </a:r>
            <a:r>
              <a:rPr lang="ru-RU" dirty="0" err="1" smtClean="0"/>
              <a:t>квесты</a:t>
            </a:r>
            <a:r>
              <a:rPr lang="ru-RU" dirty="0" smtClean="0"/>
              <a:t>», входят в сомнительные сообщества в социальных сетях, сообщите об этом! </a:t>
            </a:r>
          </a:p>
          <a:p>
            <a:pPr marL="0" indent="0" algn="ctr">
              <a:buNone/>
            </a:pPr>
            <a:r>
              <a:rPr lang="ru-RU" dirty="0" smtClean="0"/>
              <a:t>Полиция России: 02 (102, 112).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 err="1" smtClean="0"/>
              <a:t>Роскомнадзор</a:t>
            </a:r>
            <a:r>
              <a:rPr lang="ru-RU" dirty="0" smtClean="0"/>
              <a:t> https://eais.rkn.gov.ru/feedback/ </a:t>
            </a:r>
          </a:p>
          <a:p>
            <a:pPr marL="0" indent="0" algn="ctr">
              <a:buNone/>
            </a:pPr>
            <a:r>
              <a:rPr lang="ru-RU" dirty="0" smtClean="0"/>
              <a:t>Автономная некоммерческая организация «Центр изучения и сетевого мониторинга молодежной среды» https://www.cism-ms.ru/ob-organizatsii/ Ассоциация «Лига безопасного Интернета» http://ligainternet.ru/hotline/ </a:t>
            </a:r>
          </a:p>
          <a:p>
            <a:pPr marL="0" indent="0" algn="ctr">
              <a:buNone/>
            </a:pPr>
            <a:r>
              <a:rPr lang="ru-RU" dirty="0" smtClean="0"/>
              <a:t>тел.: 8-800-700-56-76 Р</a:t>
            </a:r>
          </a:p>
          <a:p>
            <a:pPr marL="0" indent="0" algn="ctr">
              <a:buNone/>
            </a:pPr>
            <a:r>
              <a:rPr lang="ru-RU" dirty="0" smtClean="0"/>
              <a:t>Региональная общественная организация «Центр Интернет технологий» (РОЦИТ) https://rocit.ru/hotline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333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121</Words>
  <Application>Microsoft Office PowerPoint</Application>
  <PresentationFormat>Широкоэкранный</PresentationFormat>
  <Paragraphs>27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Wingdings</vt:lpstr>
      <vt:lpstr>Тема Office</vt:lpstr>
      <vt:lpstr>ГБОУ СО «Кировградская школа-интернат»</vt:lpstr>
      <vt:lpstr>Презентация PowerPoint</vt:lpstr>
      <vt:lpstr>ЧТО ДЕЛАТЬ, ЧТОБЫ ОГРАДИТЬ РЕБЕНКА ОТ НЕГАТИВНОГО ВОЗДЕЙСТВИЯ В СЕТИ ИНТЕРНЕТ  </vt:lpstr>
      <vt:lpstr>КУДА СООБЩИТЬ ОБ ОПАСНОМ КОНТЕНТЕ И ОБ ОБНАРУЖЕННОЙ В СЕТИ ИНТЕРНЕТ ИНФОРМАЦИИ, ПРИЧИНЯЮЩЕЙ ВРЕД ЗДОРОВЬЮ И РАЗВИТИЮ РЕБЕНКА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 «Кировградская школа-интернат»</dc:title>
  <dc:creator>User</dc:creator>
  <cp:lastModifiedBy>User</cp:lastModifiedBy>
  <cp:revision>4</cp:revision>
  <dcterms:created xsi:type="dcterms:W3CDTF">2023-10-10T07:31:28Z</dcterms:created>
  <dcterms:modified xsi:type="dcterms:W3CDTF">2023-10-10T09:00:20Z</dcterms:modified>
</cp:coreProperties>
</file>