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AE648-35AC-444D-8F33-E2394D7D23B5}" type="doc">
      <dgm:prSet loTypeId="urn:microsoft.com/office/officeart/2005/8/layout/cycle3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558E5D3-0DF4-4D36-96D8-249F412E92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ahnschrift SemiCondensed" panose="020B0502040204020203" pitchFamily="34" charset="0"/>
            </a:rPr>
            <a:t>1. Сниженное настроение</a:t>
          </a:r>
          <a:r>
            <a:rPr lang="ru-RU" sz="1200" dirty="0" smtClean="0">
              <a:latin typeface="Bahnschrift SemiCondensed" panose="020B0502040204020203" pitchFamily="34" charset="0"/>
            </a:rPr>
            <a:t>.</a:t>
          </a:r>
          <a:br>
            <a:rPr lang="ru-RU" sz="1200" dirty="0" smtClean="0">
              <a:latin typeface="Bahnschrift SemiCondensed" panose="020B0502040204020203" pitchFamily="34" charset="0"/>
            </a:rPr>
          </a:br>
          <a:endParaRPr lang="ru-RU" sz="1200" dirty="0" smtClean="0"/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4972861D-8219-4A4E-BC15-FD0A77A330D9}" type="parTrans" cxnId="{5C9982F7-543B-4FFA-A600-D137045FE243}">
      <dgm:prSet/>
      <dgm:spPr/>
      <dgm:t>
        <a:bodyPr/>
        <a:lstStyle/>
        <a:p>
          <a:endParaRPr lang="ru-RU"/>
        </a:p>
      </dgm:t>
    </dgm:pt>
    <dgm:pt modelId="{627D44E7-2EB4-4234-A173-5B0650B85D12}" type="sibTrans" cxnId="{5C9982F7-543B-4FFA-A600-D137045FE243}">
      <dgm:prSet/>
      <dgm:spPr/>
      <dgm:t>
        <a:bodyPr/>
        <a:lstStyle/>
        <a:p>
          <a:endParaRPr lang="ru-RU"/>
        </a:p>
      </dgm:t>
    </dgm:pt>
    <dgm:pt modelId="{9EBBCDE2-3C54-41C5-851A-99D273BEEE5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Bahnschrift SemiCondensed" panose="020B0502040204020203" pitchFamily="34" charset="0"/>
            </a:rPr>
            <a:t>7. Погруженность в печальные переживания, сниженная самооценка, пессимистическое восприятие будущего</a:t>
          </a:r>
          <a:endParaRPr lang="ru-RU" sz="16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4193CA9A-5E97-40BC-A17D-0C4AEC274D1D}" type="parTrans" cxnId="{094EFCAB-2F79-4409-88FF-E74B2B4BA06A}">
      <dgm:prSet/>
      <dgm:spPr/>
      <dgm:t>
        <a:bodyPr/>
        <a:lstStyle/>
        <a:p>
          <a:endParaRPr lang="ru-RU"/>
        </a:p>
      </dgm:t>
    </dgm:pt>
    <dgm:pt modelId="{5B30563C-B9FC-43A9-A8A1-604A4B0D6777}" type="sibTrans" cxnId="{094EFCAB-2F79-4409-88FF-E74B2B4BA06A}">
      <dgm:prSet/>
      <dgm:spPr/>
      <dgm:t>
        <a:bodyPr/>
        <a:lstStyle/>
        <a:p>
          <a:endParaRPr lang="ru-RU"/>
        </a:p>
      </dgm:t>
    </dgm:pt>
    <dgm:pt modelId="{CFF78868-9EBA-4AE2-8C81-C6E95AEA17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ahnschrift SemiCondensed" panose="020B0502040204020203" pitchFamily="34" charset="0"/>
            </a:rPr>
            <a:t>2. Нарушение сна (затрудненное засыпание, ночные или ранние пробуждения, чуткий, прерывистый сон, либо, очень глубокий).</a:t>
          </a:r>
          <a:br>
            <a:rPr lang="ru-RU" sz="2000" dirty="0" smtClean="0">
              <a:latin typeface="Bahnschrift SemiCondensed" panose="020B0502040204020203" pitchFamily="34" charset="0"/>
            </a:rPr>
          </a:br>
          <a:endParaRPr lang="ru-RU" sz="20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49E5FB8A-A5E1-403C-A4DA-552477D3DE37}" type="parTrans" cxnId="{52AEC911-603D-415E-BB4C-300C7A85E64C}">
      <dgm:prSet/>
      <dgm:spPr/>
      <dgm:t>
        <a:bodyPr/>
        <a:lstStyle/>
        <a:p>
          <a:endParaRPr lang="ru-RU"/>
        </a:p>
      </dgm:t>
    </dgm:pt>
    <dgm:pt modelId="{C26D1075-9B9C-4371-919F-C2057BF852F2}" type="sibTrans" cxnId="{52AEC911-603D-415E-BB4C-300C7A85E64C}">
      <dgm:prSet/>
      <dgm:spPr/>
      <dgm:t>
        <a:bodyPr/>
        <a:lstStyle/>
        <a:p>
          <a:endParaRPr lang="ru-RU"/>
        </a:p>
      </dgm:t>
    </dgm:pt>
    <dgm:pt modelId="{3362EDA6-1F2B-4090-8C3B-049D7DADE15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ahnschrift SemiCondensed" panose="020B0502040204020203" pitchFamily="34" charset="0"/>
            </a:rPr>
            <a:t>3. Повышенная утомляемость.</a:t>
          </a:r>
          <a:br>
            <a:rPr lang="ru-RU" sz="2400" dirty="0" smtClean="0">
              <a:latin typeface="Bahnschrift SemiCondensed" panose="020B0502040204020203" pitchFamily="34" charset="0"/>
            </a:rPr>
          </a:br>
          <a:endParaRPr lang="ru-RU" sz="2400" dirty="0" smtClean="0">
            <a:latin typeface="Bahnschrift SemiCondensed" panose="020B0502040204020203" pitchFamily="34" charset="0"/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DF8A9427-0DC1-48E8-8AAE-28DAA0082B4F}" type="parTrans" cxnId="{D40CE0B6-A4AA-4A75-910D-EE3638B71DB0}">
      <dgm:prSet/>
      <dgm:spPr/>
      <dgm:t>
        <a:bodyPr/>
        <a:lstStyle/>
        <a:p>
          <a:endParaRPr lang="ru-RU"/>
        </a:p>
      </dgm:t>
    </dgm:pt>
    <dgm:pt modelId="{95E61998-01B1-4E43-9ACA-83BDA87460B0}" type="sibTrans" cxnId="{D40CE0B6-A4AA-4A75-910D-EE3638B71DB0}">
      <dgm:prSet/>
      <dgm:spPr/>
      <dgm:t>
        <a:bodyPr/>
        <a:lstStyle/>
        <a:p>
          <a:endParaRPr lang="ru-RU"/>
        </a:p>
      </dgm:t>
    </dgm:pt>
    <dgm:pt modelId="{5F51CD73-ACB2-4948-B14B-5AEE83EAF39C}">
      <dgm:prSet custT="1"/>
      <dgm:spPr/>
      <dgm:t>
        <a:bodyPr/>
        <a:lstStyle/>
        <a:p>
          <a:r>
            <a:rPr lang="ru-RU" sz="2400" dirty="0" smtClean="0">
              <a:latin typeface="Bahnschrift SemiCondensed" panose="020B0502040204020203" pitchFamily="34" charset="0"/>
            </a:rPr>
            <a:t>4. Повышенный уровень тревоги, беспокойства.</a:t>
          </a:r>
          <a:br>
            <a:rPr lang="ru-RU" sz="2400" dirty="0" smtClean="0">
              <a:latin typeface="Bahnschrift SemiCondensed" panose="020B0502040204020203" pitchFamily="34" charset="0"/>
            </a:rPr>
          </a:br>
          <a:endParaRPr lang="ru-RU" sz="2400" dirty="0">
            <a:latin typeface="Bahnschrift SemiCondensed" panose="020B0502040204020203" pitchFamily="34" charset="0"/>
          </a:endParaRPr>
        </a:p>
      </dgm:t>
    </dgm:pt>
    <dgm:pt modelId="{782FBCF7-7ADC-43C1-B6DE-A70FB810C50A}" type="parTrans" cxnId="{FA969275-3B65-4B07-9E88-09A36491C5F8}">
      <dgm:prSet/>
      <dgm:spPr/>
      <dgm:t>
        <a:bodyPr/>
        <a:lstStyle/>
        <a:p>
          <a:endParaRPr lang="ru-RU"/>
        </a:p>
      </dgm:t>
    </dgm:pt>
    <dgm:pt modelId="{77DFF610-7A59-4949-AF65-A204A0BEE540}" type="sibTrans" cxnId="{FA969275-3B65-4B07-9E88-09A36491C5F8}">
      <dgm:prSet/>
      <dgm:spPr/>
      <dgm:t>
        <a:bodyPr/>
        <a:lstStyle/>
        <a:p>
          <a:endParaRPr lang="ru-RU"/>
        </a:p>
      </dgm:t>
    </dgm:pt>
    <dgm:pt modelId="{CC1DD27D-2B2B-4EA6-BE2C-5D78FB5480BF}">
      <dgm:prSet custT="1"/>
      <dgm:spPr/>
      <dgm:t>
        <a:bodyPr/>
        <a:lstStyle/>
        <a:p>
          <a:r>
            <a:rPr lang="ru-RU" sz="2400" dirty="0" smtClean="0">
              <a:latin typeface="Bahnschrift SemiCondensed" panose="020B0502040204020203" pitchFamily="34" charset="0"/>
            </a:rPr>
            <a:t>5. Возможно повышение агрессивных реакций – конфликтность. Раздражительность. Вспыльчивость.</a:t>
          </a:r>
          <a:br>
            <a:rPr lang="ru-RU" sz="2400" dirty="0" smtClean="0">
              <a:latin typeface="Bahnschrift SemiCondensed" panose="020B0502040204020203" pitchFamily="34" charset="0"/>
            </a:rPr>
          </a:br>
          <a:endParaRPr lang="ru-RU" sz="2400" dirty="0">
            <a:latin typeface="Bahnschrift SemiCondensed" panose="020B0502040204020203" pitchFamily="34" charset="0"/>
          </a:endParaRPr>
        </a:p>
      </dgm:t>
    </dgm:pt>
    <dgm:pt modelId="{BE92D749-5C0B-429D-A559-2B2E81945282}" type="parTrans" cxnId="{CE3FC4E0-1302-42E4-8D93-93C881893E19}">
      <dgm:prSet/>
      <dgm:spPr/>
      <dgm:t>
        <a:bodyPr/>
        <a:lstStyle/>
        <a:p>
          <a:endParaRPr lang="ru-RU"/>
        </a:p>
      </dgm:t>
    </dgm:pt>
    <dgm:pt modelId="{6F38B1FD-14C6-4BF1-8806-5ED17540C2C2}" type="sibTrans" cxnId="{CE3FC4E0-1302-42E4-8D93-93C881893E19}">
      <dgm:prSet/>
      <dgm:spPr/>
      <dgm:t>
        <a:bodyPr/>
        <a:lstStyle/>
        <a:p>
          <a:endParaRPr lang="ru-RU"/>
        </a:p>
      </dgm:t>
    </dgm:pt>
    <dgm:pt modelId="{CC151BE4-2D6C-4168-9190-CE71F66170DD}">
      <dgm:prSet custT="1"/>
      <dgm:spPr/>
      <dgm:t>
        <a:bodyPr/>
        <a:lstStyle/>
        <a:p>
          <a:r>
            <a:rPr lang="ru-RU" sz="2000" dirty="0" smtClean="0">
              <a:latin typeface="Bahnschrift SemiCondensed" panose="020B0502040204020203" pitchFamily="34" charset="0"/>
            </a:rPr>
            <a:t>6. Снижение иммунитета.</a:t>
          </a:r>
          <a:br>
            <a:rPr lang="ru-RU" sz="2000" dirty="0" smtClean="0">
              <a:latin typeface="Bahnschrift SemiCondensed" panose="020B0502040204020203" pitchFamily="34" charset="0"/>
            </a:rPr>
          </a:br>
          <a:r>
            <a:rPr lang="ru-RU" sz="2000" dirty="0" smtClean="0">
              <a:latin typeface="Bahnschrift SemiCondensed" panose="020B0502040204020203" pitchFamily="34" charset="0"/>
            </a:rPr>
            <a:t>Снижение памяти, работоспособности. Нарушение внимания. Снижение умственных способностей.</a:t>
          </a:r>
          <a:br>
            <a:rPr lang="ru-RU" sz="2000" dirty="0" smtClean="0">
              <a:latin typeface="Bahnschrift SemiCondensed" panose="020B0502040204020203" pitchFamily="34" charset="0"/>
            </a:rPr>
          </a:br>
          <a:endParaRPr lang="ru-RU" sz="2000" dirty="0">
            <a:latin typeface="Bahnschrift SemiCondensed" panose="020B0502040204020203" pitchFamily="34" charset="0"/>
          </a:endParaRPr>
        </a:p>
      </dgm:t>
    </dgm:pt>
    <dgm:pt modelId="{80489844-997E-489D-AEFC-9A9BB93FF14B}" type="parTrans" cxnId="{529C4066-4337-44A6-BA47-8C34C4E2EC8E}">
      <dgm:prSet/>
      <dgm:spPr/>
      <dgm:t>
        <a:bodyPr/>
        <a:lstStyle/>
        <a:p>
          <a:endParaRPr lang="ru-RU"/>
        </a:p>
      </dgm:t>
    </dgm:pt>
    <dgm:pt modelId="{A30A62D0-551C-4AFB-ADC7-336AE8B717C7}" type="sibTrans" cxnId="{529C4066-4337-44A6-BA47-8C34C4E2EC8E}">
      <dgm:prSet/>
      <dgm:spPr/>
      <dgm:t>
        <a:bodyPr/>
        <a:lstStyle/>
        <a:p>
          <a:endParaRPr lang="ru-RU"/>
        </a:p>
      </dgm:t>
    </dgm:pt>
    <dgm:pt modelId="{7CF31B2C-B0C2-4012-B0C9-D203C7A890D0}">
      <dgm:prSet/>
      <dgm:spPr/>
      <dgm:t>
        <a:bodyPr/>
        <a:lstStyle/>
        <a:p>
          <a:r>
            <a:rPr lang="ru-RU" dirty="0" smtClean="0">
              <a:latin typeface="Bahnschrift SemiCondensed" panose="020B0502040204020203" pitchFamily="34" charset="0"/>
            </a:rPr>
            <a:t>8 . Причины данного расстройства неоднородны. Лечение, как правило, назначает психотерапевт или психиатр как амбулаторное, так и в стационарное.</a:t>
          </a:r>
          <a:endParaRPr lang="ru-RU" dirty="0">
            <a:latin typeface="Bahnschrift SemiCondensed" panose="020B0502040204020203" pitchFamily="34" charset="0"/>
          </a:endParaRPr>
        </a:p>
      </dgm:t>
    </dgm:pt>
    <dgm:pt modelId="{9F93EA5B-FC4F-4FA8-B40E-959A8C1DB7D6}" type="parTrans" cxnId="{F804FABB-5C71-4A42-82CF-F285C5BA0C04}">
      <dgm:prSet/>
      <dgm:spPr/>
      <dgm:t>
        <a:bodyPr/>
        <a:lstStyle/>
        <a:p>
          <a:endParaRPr lang="ru-RU"/>
        </a:p>
      </dgm:t>
    </dgm:pt>
    <dgm:pt modelId="{4167E5E4-4AF1-4834-9897-67E88180E258}" type="sibTrans" cxnId="{F804FABB-5C71-4A42-82CF-F285C5BA0C04}">
      <dgm:prSet/>
      <dgm:spPr/>
      <dgm:t>
        <a:bodyPr/>
        <a:lstStyle/>
        <a:p>
          <a:endParaRPr lang="ru-RU"/>
        </a:p>
      </dgm:t>
    </dgm:pt>
    <dgm:pt modelId="{0C149E7A-0899-48A4-997F-9526756B878F}" type="pres">
      <dgm:prSet presAssocID="{D97AE648-35AC-444D-8F33-E2394D7D23B5}" presName="Name0" presStyleCnt="0">
        <dgm:presLayoutVars>
          <dgm:dir/>
          <dgm:resizeHandles val="exact"/>
        </dgm:presLayoutVars>
      </dgm:prSet>
      <dgm:spPr/>
    </dgm:pt>
    <dgm:pt modelId="{05A94CA1-4853-4211-99E8-447FDCF6EBF9}" type="pres">
      <dgm:prSet presAssocID="{D97AE648-35AC-444D-8F33-E2394D7D23B5}" presName="cycle" presStyleCnt="0"/>
      <dgm:spPr/>
    </dgm:pt>
    <dgm:pt modelId="{1AEA4F1D-35C8-4679-B5C9-47863AD00FEB}" type="pres">
      <dgm:prSet presAssocID="{6558E5D3-0DF4-4D36-96D8-249F412E9217}" presName="nodeFirstNode" presStyleLbl="node1" presStyleIdx="0" presStyleCnt="8" custScaleX="172143" custScaleY="237777" custRadScaleRad="85008" custRadScaleInc="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342C7-6D8A-431E-B231-9C891038B8E7}" type="pres">
      <dgm:prSet presAssocID="{627D44E7-2EB4-4234-A173-5B0650B85D12}" presName="sibTransFirstNode" presStyleLbl="bgShp" presStyleIdx="0" presStyleCnt="1"/>
      <dgm:spPr/>
    </dgm:pt>
    <dgm:pt modelId="{CC95F85E-652E-4D0E-AE3D-636278ADC81C}" type="pres">
      <dgm:prSet presAssocID="{CFF78868-9EBA-4AE2-8C81-C6E95AEA179D}" presName="nodeFollowingNodes" presStyleLbl="node1" presStyleIdx="1" presStyleCnt="8" custScaleX="310507" custScaleY="237253" custRadScaleRad="169783" custRadScaleInc="60757">
        <dgm:presLayoutVars>
          <dgm:bulletEnabled val="1"/>
        </dgm:presLayoutVars>
      </dgm:prSet>
      <dgm:spPr/>
    </dgm:pt>
    <dgm:pt modelId="{9C7749C6-C943-45E6-B0A4-9CF656B0A346}" type="pres">
      <dgm:prSet presAssocID="{3362EDA6-1F2B-4090-8C3B-049D7DADE151}" presName="nodeFollowingNodes" presStyleLbl="node1" presStyleIdx="2" presStyleCnt="8" custScaleX="247527" custScaleY="271831" custRadScaleRad="168250" custRadScaleInc="14258">
        <dgm:presLayoutVars>
          <dgm:bulletEnabled val="1"/>
        </dgm:presLayoutVars>
      </dgm:prSet>
      <dgm:spPr/>
    </dgm:pt>
    <dgm:pt modelId="{3E1B3CAE-98EC-4C8A-B5A7-FF6DB4BA76DE}" type="pres">
      <dgm:prSet presAssocID="{5F51CD73-ACB2-4948-B14B-5AEE83EAF39C}" presName="nodeFollowingNodes" presStyleLbl="node1" presStyleIdx="3" presStyleCnt="8" custScaleX="264381" custScaleY="201656" custRadScaleRad="167470" custRadScaleInc="-46478">
        <dgm:presLayoutVars>
          <dgm:bulletEnabled val="1"/>
        </dgm:presLayoutVars>
      </dgm:prSet>
      <dgm:spPr/>
    </dgm:pt>
    <dgm:pt modelId="{AFC58002-4253-4C6E-A876-C2B4B10F46BF}" type="pres">
      <dgm:prSet presAssocID="{CC1DD27D-2B2B-4EA6-BE2C-5D78FB5480BF}" presName="nodeFollowingNodes" presStyleLbl="node1" presStyleIdx="4" presStyleCnt="8" custScaleX="196801" custScaleY="391012" custRadScaleRad="67100" custRadScaleInc="1">
        <dgm:presLayoutVars>
          <dgm:bulletEnabled val="1"/>
        </dgm:presLayoutVars>
      </dgm:prSet>
      <dgm:spPr/>
    </dgm:pt>
    <dgm:pt modelId="{66756BC8-DADE-4B01-BBCA-DEA4B9FD56E6}" type="pres">
      <dgm:prSet presAssocID="{CC151BE4-2D6C-4168-9190-CE71F66170DD}" presName="nodeFollowingNodes" presStyleLbl="node1" presStyleIdx="5" presStyleCnt="8" custScaleX="298329" custScaleY="255450" custRadScaleRad="182196" custRadScaleInc="4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4B2C0-84F8-4428-96E3-95F9F1567497}" type="pres">
      <dgm:prSet presAssocID="{9EBBCDE2-3C54-41C5-851A-99D273BEEE53}" presName="nodeFollowingNodes" presStyleLbl="node1" presStyleIdx="6" presStyleCnt="8" custScaleX="189813" custScaleY="218658" custRadScaleRad="135074" custRadScaleInc="-2288">
        <dgm:presLayoutVars>
          <dgm:bulletEnabled val="1"/>
        </dgm:presLayoutVars>
      </dgm:prSet>
      <dgm:spPr/>
    </dgm:pt>
    <dgm:pt modelId="{089C311B-82E1-402A-95C9-66239127F1DF}" type="pres">
      <dgm:prSet presAssocID="{7CF31B2C-B0C2-4012-B0C9-D203C7A890D0}" presName="nodeFollowingNodes" presStyleLbl="node1" presStyleIdx="7" presStyleCnt="8" custScaleX="290840" custScaleY="224666" custRadScaleRad="159670" custRadScaleInc="-44020">
        <dgm:presLayoutVars>
          <dgm:bulletEnabled val="1"/>
        </dgm:presLayoutVars>
      </dgm:prSet>
      <dgm:spPr/>
    </dgm:pt>
  </dgm:ptLst>
  <dgm:cxnLst>
    <dgm:cxn modelId="{C9E46F42-AEA9-4D21-BA44-473FE2E9DB01}" type="presOf" srcId="{CFF78868-9EBA-4AE2-8C81-C6E95AEA179D}" destId="{CC95F85E-652E-4D0E-AE3D-636278ADC81C}" srcOrd="0" destOrd="0" presId="urn:microsoft.com/office/officeart/2005/8/layout/cycle3"/>
    <dgm:cxn modelId="{6831ECAC-B726-4D4D-8B39-87511F97DA1F}" type="presOf" srcId="{9EBBCDE2-3C54-41C5-851A-99D273BEEE53}" destId="{0BE4B2C0-84F8-4428-96E3-95F9F1567497}" srcOrd="0" destOrd="0" presId="urn:microsoft.com/office/officeart/2005/8/layout/cycle3"/>
    <dgm:cxn modelId="{FA969275-3B65-4B07-9E88-09A36491C5F8}" srcId="{D97AE648-35AC-444D-8F33-E2394D7D23B5}" destId="{5F51CD73-ACB2-4948-B14B-5AEE83EAF39C}" srcOrd="3" destOrd="0" parTransId="{782FBCF7-7ADC-43C1-B6DE-A70FB810C50A}" sibTransId="{77DFF610-7A59-4949-AF65-A204A0BEE540}"/>
    <dgm:cxn modelId="{C521BC1F-C03C-46C0-9D4A-6D7F5E4D7B72}" type="presOf" srcId="{D97AE648-35AC-444D-8F33-E2394D7D23B5}" destId="{0C149E7A-0899-48A4-997F-9526756B878F}" srcOrd="0" destOrd="0" presId="urn:microsoft.com/office/officeart/2005/8/layout/cycle3"/>
    <dgm:cxn modelId="{05AB13E4-8E18-4F3D-ABBB-85E4C9EB0C55}" type="presOf" srcId="{CC1DD27D-2B2B-4EA6-BE2C-5D78FB5480BF}" destId="{AFC58002-4253-4C6E-A876-C2B4B10F46BF}" srcOrd="0" destOrd="0" presId="urn:microsoft.com/office/officeart/2005/8/layout/cycle3"/>
    <dgm:cxn modelId="{BC1F72FA-C64D-4372-AE63-3608AC6D7A0F}" type="presOf" srcId="{5F51CD73-ACB2-4948-B14B-5AEE83EAF39C}" destId="{3E1B3CAE-98EC-4C8A-B5A7-FF6DB4BA76DE}" srcOrd="0" destOrd="0" presId="urn:microsoft.com/office/officeart/2005/8/layout/cycle3"/>
    <dgm:cxn modelId="{ADABE361-22ED-4151-BBC2-40B7FF160A64}" type="presOf" srcId="{3362EDA6-1F2B-4090-8C3B-049D7DADE151}" destId="{9C7749C6-C943-45E6-B0A4-9CF656B0A346}" srcOrd="0" destOrd="0" presId="urn:microsoft.com/office/officeart/2005/8/layout/cycle3"/>
    <dgm:cxn modelId="{D40CE0B6-A4AA-4A75-910D-EE3638B71DB0}" srcId="{D97AE648-35AC-444D-8F33-E2394D7D23B5}" destId="{3362EDA6-1F2B-4090-8C3B-049D7DADE151}" srcOrd="2" destOrd="0" parTransId="{DF8A9427-0DC1-48E8-8AAE-28DAA0082B4F}" sibTransId="{95E61998-01B1-4E43-9ACA-83BDA87460B0}"/>
    <dgm:cxn modelId="{29B05371-0BF2-4351-B0C6-B6143C76E164}" type="presOf" srcId="{7CF31B2C-B0C2-4012-B0C9-D203C7A890D0}" destId="{089C311B-82E1-402A-95C9-66239127F1DF}" srcOrd="0" destOrd="0" presId="urn:microsoft.com/office/officeart/2005/8/layout/cycle3"/>
    <dgm:cxn modelId="{CE3FC4E0-1302-42E4-8D93-93C881893E19}" srcId="{D97AE648-35AC-444D-8F33-E2394D7D23B5}" destId="{CC1DD27D-2B2B-4EA6-BE2C-5D78FB5480BF}" srcOrd="4" destOrd="0" parTransId="{BE92D749-5C0B-429D-A559-2B2E81945282}" sibTransId="{6F38B1FD-14C6-4BF1-8806-5ED17540C2C2}"/>
    <dgm:cxn modelId="{529C4066-4337-44A6-BA47-8C34C4E2EC8E}" srcId="{D97AE648-35AC-444D-8F33-E2394D7D23B5}" destId="{CC151BE4-2D6C-4168-9190-CE71F66170DD}" srcOrd="5" destOrd="0" parTransId="{80489844-997E-489D-AEFC-9A9BB93FF14B}" sibTransId="{A30A62D0-551C-4AFB-ADC7-336AE8B717C7}"/>
    <dgm:cxn modelId="{5C9982F7-543B-4FFA-A600-D137045FE243}" srcId="{D97AE648-35AC-444D-8F33-E2394D7D23B5}" destId="{6558E5D3-0DF4-4D36-96D8-249F412E9217}" srcOrd="0" destOrd="0" parTransId="{4972861D-8219-4A4E-BC15-FD0A77A330D9}" sibTransId="{627D44E7-2EB4-4234-A173-5B0650B85D12}"/>
    <dgm:cxn modelId="{094EFCAB-2F79-4409-88FF-E74B2B4BA06A}" srcId="{D97AE648-35AC-444D-8F33-E2394D7D23B5}" destId="{9EBBCDE2-3C54-41C5-851A-99D273BEEE53}" srcOrd="6" destOrd="0" parTransId="{4193CA9A-5E97-40BC-A17D-0C4AEC274D1D}" sibTransId="{5B30563C-B9FC-43A9-A8A1-604A4B0D6777}"/>
    <dgm:cxn modelId="{17EBD35A-2433-45C1-B9AB-2F325CD064B5}" type="presOf" srcId="{CC151BE4-2D6C-4168-9190-CE71F66170DD}" destId="{66756BC8-DADE-4B01-BBCA-DEA4B9FD56E6}" srcOrd="0" destOrd="0" presId="urn:microsoft.com/office/officeart/2005/8/layout/cycle3"/>
    <dgm:cxn modelId="{12C11F77-033A-4FB9-B84E-BB1724D912C5}" type="presOf" srcId="{6558E5D3-0DF4-4D36-96D8-249F412E9217}" destId="{1AEA4F1D-35C8-4679-B5C9-47863AD00FEB}" srcOrd="0" destOrd="0" presId="urn:microsoft.com/office/officeart/2005/8/layout/cycle3"/>
    <dgm:cxn modelId="{C0BA130B-AB51-4127-BB3C-AB1B45856C2A}" type="presOf" srcId="{627D44E7-2EB4-4234-A173-5B0650B85D12}" destId="{68B342C7-6D8A-431E-B231-9C891038B8E7}" srcOrd="0" destOrd="0" presId="urn:microsoft.com/office/officeart/2005/8/layout/cycle3"/>
    <dgm:cxn modelId="{F804FABB-5C71-4A42-82CF-F285C5BA0C04}" srcId="{D97AE648-35AC-444D-8F33-E2394D7D23B5}" destId="{7CF31B2C-B0C2-4012-B0C9-D203C7A890D0}" srcOrd="7" destOrd="0" parTransId="{9F93EA5B-FC4F-4FA8-B40E-959A8C1DB7D6}" sibTransId="{4167E5E4-4AF1-4834-9897-67E88180E258}"/>
    <dgm:cxn modelId="{52AEC911-603D-415E-BB4C-300C7A85E64C}" srcId="{D97AE648-35AC-444D-8F33-E2394D7D23B5}" destId="{CFF78868-9EBA-4AE2-8C81-C6E95AEA179D}" srcOrd="1" destOrd="0" parTransId="{49E5FB8A-A5E1-403C-A4DA-552477D3DE37}" sibTransId="{C26D1075-9B9C-4371-919F-C2057BF852F2}"/>
    <dgm:cxn modelId="{4615D42D-F8BB-49C7-8609-0AABB6FF7F4D}" type="presParOf" srcId="{0C149E7A-0899-48A4-997F-9526756B878F}" destId="{05A94CA1-4853-4211-99E8-447FDCF6EBF9}" srcOrd="0" destOrd="0" presId="urn:microsoft.com/office/officeart/2005/8/layout/cycle3"/>
    <dgm:cxn modelId="{AA459A30-B805-4C39-8F52-4B45994EA630}" type="presParOf" srcId="{05A94CA1-4853-4211-99E8-447FDCF6EBF9}" destId="{1AEA4F1D-35C8-4679-B5C9-47863AD00FEB}" srcOrd="0" destOrd="0" presId="urn:microsoft.com/office/officeart/2005/8/layout/cycle3"/>
    <dgm:cxn modelId="{09D75982-F98E-415B-8531-F4B0FDD420C2}" type="presParOf" srcId="{05A94CA1-4853-4211-99E8-447FDCF6EBF9}" destId="{68B342C7-6D8A-431E-B231-9C891038B8E7}" srcOrd="1" destOrd="0" presId="urn:microsoft.com/office/officeart/2005/8/layout/cycle3"/>
    <dgm:cxn modelId="{77A67A80-4138-4093-A8C2-7B6D5DD22305}" type="presParOf" srcId="{05A94CA1-4853-4211-99E8-447FDCF6EBF9}" destId="{CC95F85E-652E-4D0E-AE3D-636278ADC81C}" srcOrd="2" destOrd="0" presId="urn:microsoft.com/office/officeart/2005/8/layout/cycle3"/>
    <dgm:cxn modelId="{C2369926-F21F-4A8E-9554-23DD88F47B79}" type="presParOf" srcId="{05A94CA1-4853-4211-99E8-447FDCF6EBF9}" destId="{9C7749C6-C943-45E6-B0A4-9CF656B0A346}" srcOrd="3" destOrd="0" presId="urn:microsoft.com/office/officeart/2005/8/layout/cycle3"/>
    <dgm:cxn modelId="{EEE84A30-0B09-4DFF-AB2F-5C1D44F7878D}" type="presParOf" srcId="{05A94CA1-4853-4211-99E8-447FDCF6EBF9}" destId="{3E1B3CAE-98EC-4C8A-B5A7-FF6DB4BA76DE}" srcOrd="4" destOrd="0" presId="urn:microsoft.com/office/officeart/2005/8/layout/cycle3"/>
    <dgm:cxn modelId="{071CA4AF-35FC-46D3-A6F3-EE3A900D47ED}" type="presParOf" srcId="{05A94CA1-4853-4211-99E8-447FDCF6EBF9}" destId="{AFC58002-4253-4C6E-A876-C2B4B10F46BF}" srcOrd="5" destOrd="0" presId="urn:microsoft.com/office/officeart/2005/8/layout/cycle3"/>
    <dgm:cxn modelId="{DB6DD2C1-CB0E-461A-A018-627A2E214A75}" type="presParOf" srcId="{05A94CA1-4853-4211-99E8-447FDCF6EBF9}" destId="{66756BC8-DADE-4B01-BBCA-DEA4B9FD56E6}" srcOrd="6" destOrd="0" presId="urn:microsoft.com/office/officeart/2005/8/layout/cycle3"/>
    <dgm:cxn modelId="{362A430A-7B44-422A-9411-0B5554F9F3B9}" type="presParOf" srcId="{05A94CA1-4853-4211-99E8-447FDCF6EBF9}" destId="{0BE4B2C0-84F8-4428-96E3-95F9F1567497}" srcOrd="7" destOrd="0" presId="urn:microsoft.com/office/officeart/2005/8/layout/cycle3"/>
    <dgm:cxn modelId="{9FBA3442-FE4B-4C09-BFD3-AF9A0060C07A}" type="presParOf" srcId="{05A94CA1-4853-4211-99E8-447FDCF6EBF9}" destId="{089C311B-82E1-402A-95C9-66239127F1D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5B9D4-8402-4C93-9474-A49F250E5CF2}" type="doc">
      <dgm:prSet loTypeId="urn:microsoft.com/office/officeart/2005/8/layout/cycle3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CECAB6E-043F-4CC9-A074-2C934659C3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  <a:t>2. Будьте внимательным слушателем.</a:t>
          </a:r>
          <a:br>
            <a:rPr lang="ru-RU" sz="24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</a:br>
          <a:endParaRPr lang="ru-RU" sz="2400" dirty="0" smtClean="0">
            <a:latin typeface="Bahnschrift SemiCondensed" panose="020B0502040204020203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94585D1D-74B7-4BD2-9BFA-0D22CBCE07D5}" type="parTrans" cxnId="{0EDC8C62-9BB3-4DC4-AB47-9CCE4CC1AA80}">
      <dgm:prSet/>
      <dgm:spPr/>
      <dgm:t>
        <a:bodyPr/>
        <a:lstStyle/>
        <a:p>
          <a:endParaRPr lang="ru-RU"/>
        </a:p>
      </dgm:t>
    </dgm:pt>
    <dgm:pt modelId="{8CB7D889-94FD-4504-BE6B-1AF295C684AF}" type="sibTrans" cxnId="{0EDC8C62-9BB3-4DC4-AB47-9CCE4CC1AA80}">
      <dgm:prSet/>
      <dgm:spPr/>
      <dgm:t>
        <a:bodyPr/>
        <a:lstStyle/>
        <a:p>
          <a:endParaRPr lang="ru-RU"/>
        </a:p>
      </dgm:t>
    </dgm:pt>
    <dgm:pt modelId="{02368638-16D9-44CF-974D-847F196C0B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7. Окажите поддержку в успешной реализации ребенка в настоящем и помогите определить перспективу на будущее.</a:t>
          </a:r>
          <a:b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1800" dirty="0" smtClean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3717A5E5-4282-4C11-A773-E13209233BD0}" type="parTrans" cxnId="{24A4DC1B-CB1A-4524-833F-38772912651C}">
      <dgm:prSet/>
      <dgm:spPr/>
      <dgm:t>
        <a:bodyPr/>
        <a:lstStyle/>
        <a:p>
          <a:endParaRPr lang="ru-RU"/>
        </a:p>
      </dgm:t>
    </dgm:pt>
    <dgm:pt modelId="{2A5BCA13-2FEE-4886-9A65-8D9AAC6DC800}" type="sibTrans" cxnId="{24A4DC1B-CB1A-4524-833F-38772912651C}">
      <dgm:prSet/>
      <dgm:spPr/>
      <dgm:t>
        <a:bodyPr/>
        <a:lstStyle/>
        <a:p>
          <a:endParaRPr lang="ru-RU"/>
        </a:p>
      </dgm:t>
    </dgm:pt>
    <dgm:pt modelId="{707AB898-7B1C-44AB-86FF-CD8BB4C71C5A}">
      <dgm:prSet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Bahnschrift SemiCondensed" panose="020B0502040204020203" pitchFamily="34" charset="0"/>
              <a:ea typeface="Times New Roman" panose="02020603050405020304" pitchFamily="18" charset="0"/>
            </a:rPr>
            <a:t>1. Установите заботливые взаимоотношения с ребенком</a:t>
          </a:r>
          <a:r>
            <a:rPr lang="ru-RU" sz="6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r>
            <a:rPr lang="ru-RU" sz="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/>
          </a:r>
          <a:br>
            <a:rPr lang="ru-RU" sz="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600" dirty="0">
            <a:solidFill>
              <a:schemeClr val="bg1"/>
            </a:solidFill>
          </a:endParaRPr>
        </a:p>
      </dgm:t>
    </dgm:pt>
    <dgm:pt modelId="{9B6D1FE1-F4AE-4835-9510-C555AA48E2F1}" type="parTrans" cxnId="{0FD921D0-2F56-4B2B-B8BF-A0DF852891C3}">
      <dgm:prSet/>
      <dgm:spPr/>
      <dgm:t>
        <a:bodyPr/>
        <a:lstStyle/>
        <a:p>
          <a:endParaRPr lang="ru-RU"/>
        </a:p>
      </dgm:t>
    </dgm:pt>
    <dgm:pt modelId="{45A2A926-314F-4974-BB32-102276E88268}" type="sibTrans" cxnId="{0FD921D0-2F56-4B2B-B8BF-A0DF852891C3}">
      <dgm:prSet/>
      <dgm:spPr/>
      <dgm:t>
        <a:bodyPr/>
        <a:lstStyle/>
        <a:p>
          <a:endParaRPr lang="ru-RU"/>
        </a:p>
      </dgm:t>
    </dgm:pt>
    <dgm:pt modelId="{377E4D51-3781-470B-8419-BF6257137B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3. Будьте искренними в общении, спокойно и доходчиво спрашивайте о тревожащей ситуации.</a:t>
          </a:r>
          <a:b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18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EE0096BB-93A3-4DE4-9C10-22F052B3A814}" type="parTrans" cxnId="{D3D28D6A-3D28-4EE1-AE7E-423833AE39C6}">
      <dgm:prSet/>
      <dgm:spPr/>
      <dgm:t>
        <a:bodyPr/>
        <a:lstStyle/>
        <a:p>
          <a:endParaRPr lang="ru-RU"/>
        </a:p>
      </dgm:t>
    </dgm:pt>
    <dgm:pt modelId="{FE524537-ED13-417D-B721-AC208EFD5912}" type="sibTrans" cxnId="{D3D28D6A-3D28-4EE1-AE7E-423833AE39C6}">
      <dgm:prSet/>
      <dgm:spPr/>
      <dgm:t>
        <a:bodyPr/>
        <a:lstStyle/>
        <a:p>
          <a:endParaRPr lang="ru-RU"/>
        </a:p>
      </dgm:t>
    </dgm:pt>
    <dgm:pt modelId="{78391AD3-009A-4AEA-9D83-3C56896970F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4. Помогите определить источник психического дискомфорта.</a:t>
          </a:r>
          <a:b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2000" dirty="0"/>
        </a:p>
      </dgm:t>
    </dgm:pt>
    <dgm:pt modelId="{48CF4E9F-5926-4FC6-8168-BB0E22BC4D96}" type="parTrans" cxnId="{9D9284E5-141D-4FFB-8685-0B1EC6A2D64D}">
      <dgm:prSet/>
      <dgm:spPr/>
      <dgm:t>
        <a:bodyPr/>
        <a:lstStyle/>
        <a:p>
          <a:endParaRPr lang="ru-RU"/>
        </a:p>
      </dgm:t>
    </dgm:pt>
    <dgm:pt modelId="{CB0EB51B-1FA8-468F-AEC3-91F9692AF0B9}" type="sibTrans" cxnId="{9D9284E5-141D-4FFB-8685-0B1EC6A2D64D}">
      <dgm:prSet/>
      <dgm:spPr/>
      <dgm:t>
        <a:bodyPr/>
        <a:lstStyle/>
        <a:p>
          <a:endParaRPr lang="ru-RU"/>
        </a:p>
      </dgm:t>
    </dgm:pt>
    <dgm:pt modelId="{72B2D05C-9EF6-4089-BB57-FD81908B8ADF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5</a:t>
          </a:r>
          <a:r>
            <a:rPr lang="ru-RU" sz="24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  <a:t>. </a:t>
          </a:r>
          <a:r>
            <a:rPr lang="ru-RU" sz="20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  <a:t>Вселяйте надежду, что все проблемы можно решить конструктивно.</a:t>
          </a:r>
          <a:br>
            <a:rPr lang="ru-RU" sz="20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</a:br>
          <a:endParaRPr lang="ru-RU" sz="2000" dirty="0">
            <a:latin typeface="Bahnschrift SemiCondensed" panose="020B0502040204020203" pitchFamily="34" charset="0"/>
            <a:ea typeface="SimSun" panose="02010600030101010101" pitchFamily="2" charset="-122"/>
          </a:endParaRPr>
        </a:p>
      </dgm:t>
    </dgm:pt>
    <dgm:pt modelId="{E72C5869-E346-4FA7-BF44-D7D5A2BB4084}" type="parTrans" cxnId="{251E12D9-4E41-4172-8967-B3180C642D87}">
      <dgm:prSet/>
      <dgm:spPr/>
      <dgm:t>
        <a:bodyPr/>
        <a:lstStyle/>
        <a:p>
          <a:endParaRPr lang="ru-RU"/>
        </a:p>
      </dgm:t>
    </dgm:pt>
    <dgm:pt modelId="{165AF3D5-35A2-4EDB-98E9-43090FFE0CC7}" type="sibTrans" cxnId="{251E12D9-4E41-4172-8967-B3180C642D87}">
      <dgm:prSet/>
      <dgm:spPr/>
      <dgm:t>
        <a:bodyPr/>
        <a:lstStyle/>
        <a:p>
          <a:endParaRPr lang="ru-RU"/>
        </a:p>
      </dgm:t>
    </dgm:pt>
    <dgm:pt modelId="{744A9D13-2904-435F-82A1-C3EB4E4E2FD0}">
      <dgm:prSet custT="1"/>
      <dgm:spPr/>
      <dgm:t>
        <a:bodyPr/>
        <a:lstStyle/>
        <a:p>
          <a:r>
            <a:rPr lang="ru-RU" sz="24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  <a:t>6. Помогите ребенку осознать его личностные ресурсы.</a:t>
          </a:r>
          <a:r>
            <a:rPr lang="ru-RU" sz="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/>
          </a:r>
          <a:br>
            <a:rPr lang="ru-RU" sz="6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600" dirty="0"/>
        </a:p>
      </dgm:t>
    </dgm:pt>
    <dgm:pt modelId="{56B37125-6A62-497D-AF9C-30982EF8ED48}" type="parTrans" cxnId="{2C186E31-C0B2-4547-ABAC-95B2D8C8942C}">
      <dgm:prSet/>
      <dgm:spPr/>
      <dgm:t>
        <a:bodyPr/>
        <a:lstStyle/>
        <a:p>
          <a:endParaRPr lang="ru-RU"/>
        </a:p>
      </dgm:t>
    </dgm:pt>
    <dgm:pt modelId="{7B753A20-6E88-4D63-B75F-92B40337C5B7}" type="sibTrans" cxnId="{2C186E31-C0B2-4547-ABAC-95B2D8C8942C}">
      <dgm:prSet/>
      <dgm:spPr/>
      <dgm:t>
        <a:bodyPr/>
        <a:lstStyle/>
        <a:p>
          <a:endParaRPr lang="ru-RU"/>
        </a:p>
      </dgm:t>
    </dgm:pt>
    <dgm:pt modelId="{4AFFE8F2-8599-4101-851D-364F0D44A0C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8. Внимательно выслушайте подростка!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43E722E-F8DD-4DF9-878E-119BE3EB4D37}" type="parTrans" cxnId="{2D9C43D7-C0E3-4FEF-9841-7036A904EEFA}">
      <dgm:prSet/>
      <dgm:spPr/>
      <dgm:t>
        <a:bodyPr/>
        <a:lstStyle/>
        <a:p>
          <a:endParaRPr lang="ru-RU"/>
        </a:p>
      </dgm:t>
    </dgm:pt>
    <dgm:pt modelId="{35506DE6-333D-4518-AB9D-47751416C4AB}" type="sibTrans" cxnId="{2D9C43D7-C0E3-4FEF-9841-7036A904EEFA}">
      <dgm:prSet/>
      <dgm:spPr/>
      <dgm:t>
        <a:bodyPr/>
        <a:lstStyle/>
        <a:p>
          <a:endParaRPr lang="ru-RU"/>
        </a:p>
      </dgm:t>
    </dgm:pt>
    <dgm:pt modelId="{0F0CC9C2-3D75-46AB-982E-4220149FA2FA}" type="pres">
      <dgm:prSet presAssocID="{B595B9D4-8402-4C93-9474-A49F250E5CF2}" presName="Name0" presStyleCnt="0">
        <dgm:presLayoutVars>
          <dgm:dir/>
          <dgm:resizeHandles val="exact"/>
        </dgm:presLayoutVars>
      </dgm:prSet>
      <dgm:spPr/>
    </dgm:pt>
    <dgm:pt modelId="{33B13CFF-0D7C-4E97-9B46-7240605E5FD5}" type="pres">
      <dgm:prSet presAssocID="{B595B9D4-8402-4C93-9474-A49F250E5CF2}" presName="cycle" presStyleCnt="0"/>
      <dgm:spPr/>
    </dgm:pt>
    <dgm:pt modelId="{2F9D7D9E-4CA2-4D49-A927-282506CC8A24}" type="pres">
      <dgm:prSet presAssocID="{707AB898-7B1C-44AB-86FF-CD8BB4C71C5A}" presName="nodeFirstNode" presStyleLbl="node1" presStyleIdx="0" presStyleCnt="8" custScaleX="190099" custScaleY="252059">
        <dgm:presLayoutVars>
          <dgm:bulletEnabled val="1"/>
        </dgm:presLayoutVars>
      </dgm:prSet>
      <dgm:spPr/>
    </dgm:pt>
    <dgm:pt modelId="{D7E2419F-B119-4E57-B20A-D6A511A26EBB}" type="pres">
      <dgm:prSet presAssocID="{45A2A926-314F-4974-BB32-102276E88268}" presName="sibTransFirstNode" presStyleLbl="bgShp" presStyleIdx="0" presStyleCnt="1"/>
      <dgm:spPr/>
    </dgm:pt>
    <dgm:pt modelId="{97B86971-1614-4EAB-8937-528D950D2E30}" type="pres">
      <dgm:prSet presAssocID="{9CECAB6E-043F-4CC9-A074-2C934659C3D4}" presName="nodeFollowingNodes" presStyleLbl="node1" presStyleIdx="1" presStyleCnt="8" custScaleX="252706" custScaleY="189726" custRadScaleRad="149967" custRadScaleInc="51633">
        <dgm:presLayoutVars>
          <dgm:bulletEnabled val="1"/>
        </dgm:presLayoutVars>
      </dgm:prSet>
      <dgm:spPr/>
    </dgm:pt>
    <dgm:pt modelId="{6AD25028-7589-4C6D-9A65-96C6ED5A75FF}" type="pres">
      <dgm:prSet presAssocID="{377E4D51-3781-470B-8419-BF6257137B6E}" presName="nodeFollowingNodes" presStyleLbl="node1" presStyleIdx="2" presStyleCnt="8" custScaleX="222442" custScaleY="225578">
        <dgm:presLayoutVars>
          <dgm:bulletEnabled val="1"/>
        </dgm:presLayoutVars>
      </dgm:prSet>
      <dgm:spPr/>
    </dgm:pt>
    <dgm:pt modelId="{6053B557-62FB-431B-8B8C-8562BD03C4FB}" type="pres">
      <dgm:prSet presAssocID="{78391AD3-009A-4AEA-9D83-3C56896970F0}" presName="nodeFollowingNodes" presStyleLbl="node1" presStyleIdx="3" presStyleCnt="8" custScaleX="249076" custScaleY="191464" custRadScaleRad="165317" custRadScaleInc="-60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73D3E-4E73-409D-8BE1-17ED46CACF9C}" type="pres">
      <dgm:prSet presAssocID="{72B2D05C-9EF6-4089-BB57-FD81908B8ADF}" presName="nodeFollowingNodes" presStyleLbl="node1" presStyleIdx="4" presStyleCnt="8" custScaleX="251320" custScaleY="166830">
        <dgm:presLayoutVars>
          <dgm:bulletEnabled val="1"/>
        </dgm:presLayoutVars>
      </dgm:prSet>
      <dgm:spPr/>
    </dgm:pt>
    <dgm:pt modelId="{3804E361-B6B5-4866-9D5D-83D784B34994}" type="pres">
      <dgm:prSet presAssocID="{744A9D13-2904-435F-82A1-C3EB4E4E2FD0}" presName="nodeFollowingNodes" presStyleLbl="node1" presStyleIdx="5" presStyleCnt="8" custScaleX="212220" custScaleY="211714" custRadScaleRad="153526" custRadScaleInc="66138">
        <dgm:presLayoutVars>
          <dgm:bulletEnabled val="1"/>
        </dgm:presLayoutVars>
      </dgm:prSet>
      <dgm:spPr/>
    </dgm:pt>
    <dgm:pt modelId="{47495EDE-3A2B-4AF3-835A-3B6E58C2EC02}" type="pres">
      <dgm:prSet presAssocID="{02368638-16D9-44CF-974D-847F196C0BA5}" presName="nodeFollowingNodes" presStyleLbl="node1" presStyleIdx="6" presStyleCnt="8" custScaleX="249109" custScaleY="257530" custRadScaleRad="75023" custRadScaleInc="49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7F775-C26B-4230-8E68-8A1628DC953A}" type="pres">
      <dgm:prSet presAssocID="{4AFFE8F2-8599-4101-851D-364F0D44A0CF}" presName="nodeFollowingNodes" presStyleLbl="node1" presStyleIdx="7" presStyleCnt="8" custScaleX="238124" custScaleY="170804" custRadScaleRad="177887" custRadScaleInc="-27257">
        <dgm:presLayoutVars>
          <dgm:bulletEnabled val="1"/>
        </dgm:presLayoutVars>
      </dgm:prSet>
      <dgm:spPr/>
    </dgm:pt>
  </dgm:ptLst>
  <dgm:cxnLst>
    <dgm:cxn modelId="{2D9C43D7-C0E3-4FEF-9841-7036A904EEFA}" srcId="{B595B9D4-8402-4C93-9474-A49F250E5CF2}" destId="{4AFFE8F2-8599-4101-851D-364F0D44A0CF}" srcOrd="7" destOrd="0" parTransId="{243E722E-F8DD-4DF9-878E-119BE3EB4D37}" sibTransId="{35506DE6-333D-4518-AB9D-47751416C4AB}"/>
    <dgm:cxn modelId="{60EE327B-21EA-4A1D-B2C2-DEED9C9B3AF7}" type="presOf" srcId="{B595B9D4-8402-4C93-9474-A49F250E5CF2}" destId="{0F0CC9C2-3D75-46AB-982E-4220149FA2FA}" srcOrd="0" destOrd="0" presId="urn:microsoft.com/office/officeart/2005/8/layout/cycle3"/>
    <dgm:cxn modelId="{24A4DC1B-CB1A-4524-833F-38772912651C}" srcId="{B595B9D4-8402-4C93-9474-A49F250E5CF2}" destId="{02368638-16D9-44CF-974D-847F196C0BA5}" srcOrd="6" destOrd="0" parTransId="{3717A5E5-4282-4C11-A773-E13209233BD0}" sibTransId="{2A5BCA13-2FEE-4886-9A65-8D9AAC6DC800}"/>
    <dgm:cxn modelId="{2C186E31-C0B2-4547-ABAC-95B2D8C8942C}" srcId="{B595B9D4-8402-4C93-9474-A49F250E5CF2}" destId="{744A9D13-2904-435F-82A1-C3EB4E4E2FD0}" srcOrd="5" destOrd="0" parTransId="{56B37125-6A62-497D-AF9C-30982EF8ED48}" sibTransId="{7B753A20-6E88-4D63-B75F-92B40337C5B7}"/>
    <dgm:cxn modelId="{9D9284E5-141D-4FFB-8685-0B1EC6A2D64D}" srcId="{B595B9D4-8402-4C93-9474-A49F250E5CF2}" destId="{78391AD3-009A-4AEA-9D83-3C56896970F0}" srcOrd="3" destOrd="0" parTransId="{48CF4E9F-5926-4FC6-8168-BB0E22BC4D96}" sibTransId="{CB0EB51B-1FA8-468F-AEC3-91F9692AF0B9}"/>
    <dgm:cxn modelId="{F57C7D50-CB7E-4956-ACAD-403D3611727F}" type="presOf" srcId="{02368638-16D9-44CF-974D-847F196C0BA5}" destId="{47495EDE-3A2B-4AF3-835A-3B6E58C2EC02}" srcOrd="0" destOrd="0" presId="urn:microsoft.com/office/officeart/2005/8/layout/cycle3"/>
    <dgm:cxn modelId="{93E48226-9F72-410D-ABFA-CE3EFF199E6C}" type="presOf" srcId="{4AFFE8F2-8599-4101-851D-364F0D44A0CF}" destId="{2C97F775-C26B-4230-8E68-8A1628DC953A}" srcOrd="0" destOrd="0" presId="urn:microsoft.com/office/officeart/2005/8/layout/cycle3"/>
    <dgm:cxn modelId="{0EDC8C62-9BB3-4DC4-AB47-9CCE4CC1AA80}" srcId="{B595B9D4-8402-4C93-9474-A49F250E5CF2}" destId="{9CECAB6E-043F-4CC9-A074-2C934659C3D4}" srcOrd="1" destOrd="0" parTransId="{94585D1D-74B7-4BD2-9BFA-0D22CBCE07D5}" sibTransId="{8CB7D889-94FD-4504-BE6B-1AF295C684AF}"/>
    <dgm:cxn modelId="{151C145E-3365-4AF0-8864-881B371F5ED7}" type="presOf" srcId="{744A9D13-2904-435F-82A1-C3EB4E4E2FD0}" destId="{3804E361-B6B5-4866-9D5D-83D784B34994}" srcOrd="0" destOrd="0" presId="urn:microsoft.com/office/officeart/2005/8/layout/cycle3"/>
    <dgm:cxn modelId="{54B4655D-4D9B-4E14-8146-D543075BDD12}" type="presOf" srcId="{377E4D51-3781-470B-8419-BF6257137B6E}" destId="{6AD25028-7589-4C6D-9A65-96C6ED5A75FF}" srcOrd="0" destOrd="0" presId="urn:microsoft.com/office/officeart/2005/8/layout/cycle3"/>
    <dgm:cxn modelId="{A63289C7-310E-4187-ABAD-07387DB59D59}" type="presOf" srcId="{78391AD3-009A-4AEA-9D83-3C56896970F0}" destId="{6053B557-62FB-431B-8B8C-8562BD03C4FB}" srcOrd="0" destOrd="0" presId="urn:microsoft.com/office/officeart/2005/8/layout/cycle3"/>
    <dgm:cxn modelId="{D3D28D6A-3D28-4EE1-AE7E-423833AE39C6}" srcId="{B595B9D4-8402-4C93-9474-A49F250E5CF2}" destId="{377E4D51-3781-470B-8419-BF6257137B6E}" srcOrd="2" destOrd="0" parTransId="{EE0096BB-93A3-4DE4-9C10-22F052B3A814}" sibTransId="{FE524537-ED13-417D-B721-AC208EFD5912}"/>
    <dgm:cxn modelId="{80AD1F07-19E1-4B25-8FF4-D894E0E2DF62}" type="presOf" srcId="{707AB898-7B1C-44AB-86FF-CD8BB4C71C5A}" destId="{2F9D7D9E-4CA2-4D49-A927-282506CC8A24}" srcOrd="0" destOrd="0" presId="urn:microsoft.com/office/officeart/2005/8/layout/cycle3"/>
    <dgm:cxn modelId="{251E12D9-4E41-4172-8967-B3180C642D87}" srcId="{B595B9D4-8402-4C93-9474-A49F250E5CF2}" destId="{72B2D05C-9EF6-4089-BB57-FD81908B8ADF}" srcOrd="4" destOrd="0" parTransId="{E72C5869-E346-4FA7-BF44-D7D5A2BB4084}" sibTransId="{165AF3D5-35A2-4EDB-98E9-43090FFE0CC7}"/>
    <dgm:cxn modelId="{FA307B57-683D-437C-A83B-0C8F3E30B696}" type="presOf" srcId="{9CECAB6E-043F-4CC9-A074-2C934659C3D4}" destId="{97B86971-1614-4EAB-8937-528D950D2E30}" srcOrd="0" destOrd="0" presId="urn:microsoft.com/office/officeart/2005/8/layout/cycle3"/>
    <dgm:cxn modelId="{E01CA17D-6A02-4FFE-8309-15FA0AC2040E}" type="presOf" srcId="{45A2A926-314F-4974-BB32-102276E88268}" destId="{D7E2419F-B119-4E57-B20A-D6A511A26EBB}" srcOrd="0" destOrd="0" presId="urn:microsoft.com/office/officeart/2005/8/layout/cycle3"/>
    <dgm:cxn modelId="{0FD921D0-2F56-4B2B-B8BF-A0DF852891C3}" srcId="{B595B9D4-8402-4C93-9474-A49F250E5CF2}" destId="{707AB898-7B1C-44AB-86FF-CD8BB4C71C5A}" srcOrd="0" destOrd="0" parTransId="{9B6D1FE1-F4AE-4835-9510-C555AA48E2F1}" sibTransId="{45A2A926-314F-4974-BB32-102276E88268}"/>
    <dgm:cxn modelId="{4B2204BA-AB9C-4453-8FF6-CDF6D3009A13}" type="presOf" srcId="{72B2D05C-9EF6-4089-BB57-FD81908B8ADF}" destId="{8EE73D3E-4E73-409D-8BE1-17ED46CACF9C}" srcOrd="0" destOrd="0" presId="urn:microsoft.com/office/officeart/2005/8/layout/cycle3"/>
    <dgm:cxn modelId="{9955C1EE-DFBF-456F-8904-E6FAB9C83788}" type="presParOf" srcId="{0F0CC9C2-3D75-46AB-982E-4220149FA2FA}" destId="{33B13CFF-0D7C-4E97-9B46-7240605E5FD5}" srcOrd="0" destOrd="0" presId="urn:microsoft.com/office/officeart/2005/8/layout/cycle3"/>
    <dgm:cxn modelId="{B838AE0A-5738-48B9-AC93-CDC3BCEA104C}" type="presParOf" srcId="{33B13CFF-0D7C-4E97-9B46-7240605E5FD5}" destId="{2F9D7D9E-4CA2-4D49-A927-282506CC8A24}" srcOrd="0" destOrd="0" presId="urn:microsoft.com/office/officeart/2005/8/layout/cycle3"/>
    <dgm:cxn modelId="{A5B086CC-F8D9-45DA-A4B4-DEEF559E248A}" type="presParOf" srcId="{33B13CFF-0D7C-4E97-9B46-7240605E5FD5}" destId="{D7E2419F-B119-4E57-B20A-D6A511A26EBB}" srcOrd="1" destOrd="0" presId="urn:microsoft.com/office/officeart/2005/8/layout/cycle3"/>
    <dgm:cxn modelId="{59F10FB6-7B73-48D3-B37D-5A4135E15F5B}" type="presParOf" srcId="{33B13CFF-0D7C-4E97-9B46-7240605E5FD5}" destId="{97B86971-1614-4EAB-8937-528D950D2E30}" srcOrd="2" destOrd="0" presId="urn:microsoft.com/office/officeart/2005/8/layout/cycle3"/>
    <dgm:cxn modelId="{5B0905F9-AC4E-4BA3-A98D-8201FB3E4905}" type="presParOf" srcId="{33B13CFF-0D7C-4E97-9B46-7240605E5FD5}" destId="{6AD25028-7589-4C6D-9A65-96C6ED5A75FF}" srcOrd="3" destOrd="0" presId="urn:microsoft.com/office/officeart/2005/8/layout/cycle3"/>
    <dgm:cxn modelId="{A46E614A-FF8C-4CDC-A89C-DD37F1AB3CD8}" type="presParOf" srcId="{33B13CFF-0D7C-4E97-9B46-7240605E5FD5}" destId="{6053B557-62FB-431B-8B8C-8562BD03C4FB}" srcOrd="4" destOrd="0" presId="urn:microsoft.com/office/officeart/2005/8/layout/cycle3"/>
    <dgm:cxn modelId="{4822CCCB-FE06-4CB8-B0ED-AF67F0D36583}" type="presParOf" srcId="{33B13CFF-0D7C-4E97-9B46-7240605E5FD5}" destId="{8EE73D3E-4E73-409D-8BE1-17ED46CACF9C}" srcOrd="5" destOrd="0" presId="urn:microsoft.com/office/officeart/2005/8/layout/cycle3"/>
    <dgm:cxn modelId="{4101CDC8-CFF9-4ACC-A5F5-6508DC546FF9}" type="presParOf" srcId="{33B13CFF-0D7C-4E97-9B46-7240605E5FD5}" destId="{3804E361-B6B5-4866-9D5D-83D784B34994}" srcOrd="6" destOrd="0" presId="urn:microsoft.com/office/officeart/2005/8/layout/cycle3"/>
    <dgm:cxn modelId="{DC38F6E8-9B55-4A46-A20F-1AB3F79C9B63}" type="presParOf" srcId="{33B13CFF-0D7C-4E97-9B46-7240605E5FD5}" destId="{47495EDE-3A2B-4AF3-835A-3B6E58C2EC02}" srcOrd="7" destOrd="0" presId="urn:microsoft.com/office/officeart/2005/8/layout/cycle3"/>
    <dgm:cxn modelId="{275B5B39-6655-45FD-A0F5-9B14C07A8F82}" type="presParOf" srcId="{33B13CFF-0D7C-4E97-9B46-7240605E5FD5}" destId="{2C97F775-C26B-4230-8E68-8A1628DC953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342C7-6D8A-431E-B231-9C891038B8E7}">
      <dsp:nvSpPr>
        <dsp:cNvPr id="0" name=""/>
        <dsp:cNvSpPr/>
      </dsp:nvSpPr>
      <dsp:spPr>
        <a:xfrm>
          <a:off x="3702239" y="-252791"/>
          <a:ext cx="4908344" cy="4908344"/>
        </a:xfrm>
        <a:prstGeom prst="circularArrow">
          <a:avLst>
            <a:gd name="adj1" fmla="val 5544"/>
            <a:gd name="adj2" fmla="val 330680"/>
            <a:gd name="adj3" fmla="val 13622396"/>
            <a:gd name="adj4" fmla="val 17480127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A4F1D-35C8-4679-B5C9-47863AD00FEB}">
      <dsp:nvSpPr>
        <dsp:cNvPr id="0" name=""/>
        <dsp:cNvSpPr/>
      </dsp:nvSpPr>
      <dsp:spPr>
        <a:xfrm>
          <a:off x="4932029" y="-444085"/>
          <a:ext cx="2448763" cy="169120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Bahnschrift SemiCondensed" panose="020B0502040204020203" pitchFamily="34" charset="0"/>
            </a:rPr>
            <a:t>1. Сниженное настроение</a:t>
          </a:r>
          <a:r>
            <a:rPr lang="ru-RU" sz="1200" kern="1200" dirty="0" smtClean="0">
              <a:latin typeface="Bahnschrift SemiCondensed" panose="020B0502040204020203" pitchFamily="34" charset="0"/>
            </a:rPr>
            <a:t>.</a:t>
          </a:r>
          <a:br>
            <a:rPr lang="ru-RU" sz="1200" kern="1200" dirty="0" smtClean="0">
              <a:latin typeface="Bahnschrift SemiCondensed" panose="020B0502040204020203" pitchFamily="34" charset="0"/>
            </a:rPr>
          </a:br>
          <a:endParaRPr lang="ru-RU" sz="12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014587" y="-361527"/>
        <a:ext cx="2283647" cy="1526093"/>
      </dsp:txXfrm>
    </dsp:sp>
    <dsp:sp modelId="{CC95F85E-652E-4D0E-AE3D-636278ADC81C}">
      <dsp:nvSpPr>
        <dsp:cNvPr id="0" name=""/>
        <dsp:cNvSpPr/>
      </dsp:nvSpPr>
      <dsp:spPr>
        <a:xfrm>
          <a:off x="7181977" y="78798"/>
          <a:ext cx="4417015" cy="168748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Bahnschrift SemiCondensed" panose="020B0502040204020203" pitchFamily="34" charset="0"/>
            </a:rPr>
            <a:t>2. Нарушение сна (затрудненное засыпание, ночные или ранние пробуждения, чуткий, прерывистый сон, либо, очень глубокий).</a:t>
          </a:r>
          <a:br>
            <a:rPr lang="ru-RU" sz="2000" kern="1200" dirty="0" smtClean="0">
              <a:latin typeface="Bahnschrift SemiCondensed" panose="020B0502040204020203" pitchFamily="34" charset="0"/>
            </a:rPr>
          </a:b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264353" y="161174"/>
        <a:ext cx="4252263" cy="1522730"/>
      </dsp:txXfrm>
    </dsp:sp>
    <dsp:sp modelId="{9C7749C6-C943-45E6-B0A4-9CF656B0A346}">
      <dsp:nvSpPr>
        <dsp:cNvPr id="0" name=""/>
        <dsp:cNvSpPr/>
      </dsp:nvSpPr>
      <dsp:spPr>
        <a:xfrm>
          <a:off x="7809762" y="1561792"/>
          <a:ext cx="3521113" cy="193342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Bahnschrift SemiCondensed" panose="020B0502040204020203" pitchFamily="34" charset="0"/>
            </a:rPr>
            <a:t>3. Повышенная утомляемость.</a:t>
          </a:r>
          <a:br>
            <a:rPr lang="ru-RU" sz="2400" kern="1200" dirty="0" smtClean="0">
              <a:latin typeface="Bahnschrift SemiCondensed" panose="020B0502040204020203" pitchFamily="34" charset="0"/>
            </a:rPr>
          </a:br>
          <a:endParaRPr lang="ru-RU" sz="2400" kern="1200" dirty="0" smtClean="0">
            <a:latin typeface="Bahnschrift SemiCondensed" panose="020B0502040204020203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904144" y="1656174"/>
        <a:ext cx="3332349" cy="1744657"/>
      </dsp:txXfrm>
    </dsp:sp>
    <dsp:sp modelId="{3E1B3CAE-98EC-4C8A-B5A7-FF6DB4BA76DE}">
      <dsp:nvSpPr>
        <dsp:cNvPr id="0" name=""/>
        <dsp:cNvSpPr/>
      </dsp:nvSpPr>
      <dsp:spPr>
        <a:xfrm>
          <a:off x="7325188" y="3020465"/>
          <a:ext cx="3760864" cy="14342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ahnschrift SemiCondensed" panose="020B0502040204020203" pitchFamily="34" charset="0"/>
            </a:rPr>
            <a:t>4. Повышенный уровень тревоги, беспокойства.</a:t>
          </a:r>
          <a:br>
            <a:rPr lang="ru-RU" sz="2400" kern="1200" dirty="0" smtClean="0">
              <a:latin typeface="Bahnschrift SemiCondensed" panose="020B0502040204020203" pitchFamily="34" charset="0"/>
            </a:rPr>
          </a:br>
          <a:endParaRPr lang="ru-RU" sz="2400" kern="1200" dirty="0">
            <a:latin typeface="Bahnschrift SemiCondensed" panose="020B0502040204020203" pitchFamily="34" charset="0"/>
          </a:endParaRPr>
        </a:p>
      </dsp:txBody>
      <dsp:txXfrm>
        <a:off x="7395205" y="3090482"/>
        <a:ext cx="3620830" cy="1294261"/>
      </dsp:txXfrm>
    </dsp:sp>
    <dsp:sp modelId="{AFC58002-4253-4C6E-A876-C2B4B10F46BF}">
      <dsp:nvSpPr>
        <dsp:cNvPr id="0" name=""/>
        <dsp:cNvSpPr/>
      </dsp:nvSpPr>
      <dsp:spPr>
        <a:xfrm>
          <a:off x="4666319" y="2192461"/>
          <a:ext cx="2799527" cy="278110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ahnschrift SemiCondensed" panose="020B0502040204020203" pitchFamily="34" charset="0"/>
            </a:rPr>
            <a:t>5. Возможно повышение агрессивных реакций – конфликтность. Раздражительность. Вспыльчивость.</a:t>
          </a:r>
          <a:br>
            <a:rPr lang="ru-RU" sz="2400" kern="1200" dirty="0" smtClean="0">
              <a:latin typeface="Bahnschrift SemiCondensed" panose="020B0502040204020203" pitchFamily="34" charset="0"/>
            </a:rPr>
          </a:br>
          <a:endParaRPr lang="ru-RU" sz="2400" kern="1200" dirty="0">
            <a:latin typeface="Bahnschrift SemiCondensed" panose="020B0502040204020203" pitchFamily="34" charset="0"/>
          </a:endParaRPr>
        </a:p>
      </dsp:txBody>
      <dsp:txXfrm>
        <a:off x="4802081" y="2328223"/>
        <a:ext cx="2528003" cy="2509582"/>
      </dsp:txXfrm>
    </dsp:sp>
    <dsp:sp modelId="{66756BC8-DADE-4B01-BBCA-DEA4B9FD56E6}">
      <dsp:nvSpPr>
        <dsp:cNvPr id="0" name=""/>
        <dsp:cNvSpPr/>
      </dsp:nvSpPr>
      <dsp:spPr>
        <a:xfrm>
          <a:off x="567635" y="3042669"/>
          <a:ext cx="4243781" cy="181690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ahnschrift SemiCondensed" panose="020B0502040204020203" pitchFamily="34" charset="0"/>
            </a:rPr>
            <a:t>6. Снижение иммунитета.</a:t>
          </a:r>
          <a:br>
            <a:rPr lang="ru-RU" sz="2000" kern="1200" dirty="0" smtClean="0">
              <a:latin typeface="Bahnschrift SemiCondensed" panose="020B0502040204020203" pitchFamily="34" charset="0"/>
            </a:rPr>
          </a:br>
          <a:r>
            <a:rPr lang="ru-RU" sz="2000" kern="1200" dirty="0" smtClean="0">
              <a:latin typeface="Bahnschrift SemiCondensed" panose="020B0502040204020203" pitchFamily="34" charset="0"/>
            </a:rPr>
            <a:t>Снижение памяти, работоспособности. Нарушение внимания. Снижение умственных способностей.</a:t>
          </a:r>
          <a:br>
            <a:rPr lang="ru-RU" sz="2000" kern="1200" dirty="0" smtClean="0">
              <a:latin typeface="Bahnschrift SemiCondensed" panose="020B0502040204020203" pitchFamily="34" charset="0"/>
            </a:rPr>
          </a:br>
          <a:endParaRPr lang="ru-RU" sz="2000" kern="1200" dirty="0">
            <a:latin typeface="Bahnschrift SemiCondensed" panose="020B0502040204020203" pitchFamily="34" charset="0"/>
          </a:endParaRPr>
        </a:p>
      </dsp:txBody>
      <dsp:txXfrm>
        <a:off x="656329" y="3131363"/>
        <a:ext cx="4066393" cy="1639521"/>
      </dsp:txXfrm>
    </dsp:sp>
    <dsp:sp modelId="{0BE4B2C0-84F8-4428-96E3-95F9F1567497}">
      <dsp:nvSpPr>
        <dsp:cNvPr id="0" name=""/>
        <dsp:cNvSpPr/>
      </dsp:nvSpPr>
      <dsp:spPr>
        <a:xfrm>
          <a:off x="1889144" y="1446083"/>
          <a:ext cx="2700122" cy="155522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Bahnschrift SemiCondensed" panose="020B0502040204020203" pitchFamily="34" charset="0"/>
            </a:rPr>
            <a:t>7. Погруженность в печальные переживания, сниженная самооценка, пессимистическое восприятие будущего</a:t>
          </a: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965064" y="1522003"/>
        <a:ext cx="2548282" cy="1403383"/>
      </dsp:txXfrm>
    </dsp:sp>
    <dsp:sp modelId="{089C311B-82E1-402A-95C9-66239127F1DF}">
      <dsp:nvSpPr>
        <dsp:cNvPr id="0" name=""/>
        <dsp:cNvSpPr/>
      </dsp:nvSpPr>
      <dsp:spPr>
        <a:xfrm>
          <a:off x="1030113" y="-100493"/>
          <a:ext cx="4137248" cy="159795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ahnschrift SemiCondensed" panose="020B0502040204020203" pitchFamily="34" charset="0"/>
            </a:rPr>
            <a:t>8 . Причины данного расстройства неоднородны. Лечение, как правило, назначает психотерапевт или психиатр как амбулаторное, так и в стационарное.</a:t>
          </a:r>
          <a:endParaRPr lang="ru-RU" sz="1800" kern="1200" dirty="0">
            <a:latin typeface="Bahnschrift SemiCondensed" panose="020B0502040204020203" pitchFamily="34" charset="0"/>
          </a:endParaRPr>
        </a:p>
      </dsp:txBody>
      <dsp:txXfrm>
        <a:off x="1108119" y="-22487"/>
        <a:ext cx="3981236" cy="1441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2419F-B119-4E57-B20A-D6A511A26EBB}">
      <dsp:nvSpPr>
        <dsp:cNvPr id="0" name=""/>
        <dsp:cNvSpPr/>
      </dsp:nvSpPr>
      <dsp:spPr>
        <a:xfrm>
          <a:off x="2172069" y="-227621"/>
          <a:ext cx="4837034" cy="4837034"/>
        </a:xfrm>
        <a:prstGeom prst="circularArrow">
          <a:avLst>
            <a:gd name="adj1" fmla="val 5544"/>
            <a:gd name="adj2" fmla="val 330680"/>
            <a:gd name="adj3" fmla="val 13398586"/>
            <a:gd name="adj4" fmla="val 1762014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D7D9E-4CA2-4D49-A927-282506CC8A24}">
      <dsp:nvSpPr>
        <dsp:cNvPr id="0" name=""/>
        <dsp:cNvSpPr/>
      </dsp:nvSpPr>
      <dsp:spPr>
        <a:xfrm>
          <a:off x="3279417" y="-376235"/>
          <a:ext cx="2622340" cy="173852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Bahnschrift SemiCondensed" panose="020B0502040204020203" pitchFamily="34" charset="0"/>
              <a:ea typeface="Times New Roman" panose="02020603050405020304" pitchFamily="18" charset="0"/>
            </a:rPr>
            <a:t>1. Установите заботливые взаимоотношения с ребенком</a:t>
          </a:r>
          <a:r>
            <a:rPr lang="ru-RU" sz="600" kern="1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r>
            <a:rPr lang="ru-RU" sz="6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/>
          </a:r>
          <a:br>
            <a:rPr lang="ru-RU" sz="6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600" kern="1200" dirty="0">
            <a:solidFill>
              <a:schemeClr val="bg1"/>
            </a:solidFill>
          </a:endParaRPr>
        </a:p>
      </dsp:txBody>
      <dsp:txXfrm>
        <a:off x="3364285" y="-291367"/>
        <a:ext cx="2452604" cy="1568790"/>
      </dsp:txXfrm>
    </dsp:sp>
    <dsp:sp modelId="{97B86971-1614-4EAB-8937-528D950D2E30}">
      <dsp:nvSpPr>
        <dsp:cNvPr id="0" name=""/>
        <dsp:cNvSpPr/>
      </dsp:nvSpPr>
      <dsp:spPr>
        <a:xfrm>
          <a:off x="5511265" y="626161"/>
          <a:ext cx="3485978" cy="130859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  <a:t>2. Будьте внимательным слушателем.</a:t>
          </a:r>
          <a:br>
            <a:rPr lang="ru-RU" sz="2400" kern="12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</a:br>
          <a:endParaRPr lang="ru-RU" sz="2400" kern="1200" dirty="0" smtClean="0">
            <a:latin typeface="Bahnschrift SemiCondensed" panose="020B0502040204020203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5575145" y="690041"/>
        <a:ext cx="3358218" cy="1180837"/>
      </dsp:txXfrm>
    </dsp:sp>
    <dsp:sp modelId="{6AD25028-7589-4C6D-9A65-96C6ED5A75FF}">
      <dsp:nvSpPr>
        <dsp:cNvPr id="0" name=""/>
        <dsp:cNvSpPr/>
      </dsp:nvSpPr>
      <dsp:spPr>
        <a:xfrm>
          <a:off x="5119038" y="1777789"/>
          <a:ext cx="3068498" cy="155587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3. Будьте искренними в общении, спокойно и доходчиво спрашивайте о тревожащей ситуации.</a:t>
          </a:r>
          <a:b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18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5194990" y="1853741"/>
        <a:ext cx="2916594" cy="1403975"/>
      </dsp:txXfrm>
    </dsp:sp>
    <dsp:sp modelId="{6053B557-62FB-431B-8B8C-8562BD03C4FB}">
      <dsp:nvSpPr>
        <dsp:cNvPr id="0" name=""/>
        <dsp:cNvSpPr/>
      </dsp:nvSpPr>
      <dsp:spPr>
        <a:xfrm>
          <a:off x="5561339" y="3117225"/>
          <a:ext cx="3435904" cy="132058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4. Помогите определить источник психического дискомфорта.</a:t>
          </a:r>
          <a:b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2000" kern="1200" dirty="0"/>
        </a:p>
      </dsp:txBody>
      <dsp:txXfrm>
        <a:off x="5625805" y="3181691"/>
        <a:ext cx="3306972" cy="1191652"/>
      </dsp:txXfrm>
    </dsp:sp>
    <dsp:sp modelId="{8EE73D3E-4E73-409D-8BE1-17ED46CACF9C}">
      <dsp:nvSpPr>
        <dsp:cNvPr id="0" name=""/>
        <dsp:cNvSpPr/>
      </dsp:nvSpPr>
      <dsp:spPr>
        <a:xfrm>
          <a:off x="2857157" y="4043091"/>
          <a:ext cx="3466859" cy="115067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5</a:t>
          </a:r>
          <a:r>
            <a:rPr lang="ru-RU" sz="2400" kern="12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  <a:t>. </a:t>
          </a:r>
          <a:r>
            <a:rPr lang="ru-RU" sz="2000" kern="12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  <a:t>Вселяйте надежду, что все проблемы можно решить конструктивно.</a:t>
          </a:r>
          <a:br>
            <a:rPr lang="ru-RU" sz="2000" kern="1200" dirty="0" smtClean="0">
              <a:latin typeface="Bahnschrift SemiCondensed" panose="020B0502040204020203" pitchFamily="34" charset="0"/>
              <a:ea typeface="SimSun" panose="02010600030101010101" pitchFamily="2" charset="-122"/>
            </a:rPr>
          </a:br>
          <a:endParaRPr lang="ru-RU" sz="2000" kern="1200" dirty="0">
            <a:latin typeface="Bahnschrift SemiCondensed" panose="020B0502040204020203" pitchFamily="34" charset="0"/>
            <a:ea typeface="SimSun" panose="02010600030101010101" pitchFamily="2" charset="-122"/>
          </a:endParaRPr>
        </a:p>
      </dsp:txBody>
      <dsp:txXfrm>
        <a:off x="2913328" y="4099262"/>
        <a:ext cx="3354517" cy="1038334"/>
      </dsp:txXfrm>
    </dsp:sp>
    <dsp:sp modelId="{3804E361-B6B5-4866-9D5D-83D784B34994}">
      <dsp:nvSpPr>
        <dsp:cNvPr id="0" name=""/>
        <dsp:cNvSpPr/>
      </dsp:nvSpPr>
      <dsp:spPr>
        <a:xfrm>
          <a:off x="124493" y="2832784"/>
          <a:ext cx="2927490" cy="146025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ahnschrift SemiCondensed" panose="020B0502040204020203" pitchFamily="34" charset="0"/>
              <a:ea typeface="Times New Roman" panose="02020603050405020304" pitchFamily="18" charset="0"/>
            </a:rPr>
            <a:t>6. Помогите ребенку осознать его личностные ресурсы.</a:t>
          </a:r>
          <a:r>
            <a:rPr lang="ru-RU" sz="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/>
          </a:r>
          <a:br>
            <a:rPr lang="ru-RU" sz="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600" kern="1200" dirty="0"/>
        </a:p>
      </dsp:txBody>
      <dsp:txXfrm>
        <a:off x="195777" y="2904068"/>
        <a:ext cx="2784922" cy="1317687"/>
      </dsp:txXfrm>
    </dsp:sp>
    <dsp:sp modelId="{47495EDE-3A2B-4AF3-835A-3B6E58C2EC02}">
      <dsp:nvSpPr>
        <dsp:cNvPr id="0" name=""/>
        <dsp:cNvSpPr/>
      </dsp:nvSpPr>
      <dsp:spPr>
        <a:xfrm>
          <a:off x="1417557" y="1140179"/>
          <a:ext cx="3436359" cy="177626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7. Окажите поддержку в успешной реализации ребенка в настоящем и помогите определить перспективу на будущее.</a:t>
          </a:r>
          <a:b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</a:br>
          <a:endParaRPr lang="ru-RU" sz="18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504267" y="1226889"/>
        <a:ext cx="3262939" cy="1602842"/>
      </dsp:txXfrm>
    </dsp:sp>
    <dsp:sp modelId="{2C97F775-C26B-4230-8E68-8A1628DC953A}">
      <dsp:nvSpPr>
        <dsp:cNvPr id="0" name=""/>
        <dsp:cNvSpPr/>
      </dsp:nvSpPr>
      <dsp:spPr>
        <a:xfrm>
          <a:off x="0" y="0"/>
          <a:ext cx="3284825" cy="117808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8. Внимательно выслушайте подростка!</a:t>
          </a:r>
          <a:endParaRPr lang="ru-RU" sz="23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7509" y="57509"/>
        <a:ext cx="3169807" cy="106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1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1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6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2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E434-172A-47F9-889F-067250446D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0F36-D8D6-4394-8B12-C30930525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5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275" y="1813767"/>
            <a:ext cx="9144000" cy="2387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 SemiCondensed" panose="020B0502040204020203" pitchFamily="34" charset="0"/>
                <a:ea typeface="Cambria Math" panose="02040503050406030204" pitchFamily="18" charset="0"/>
              </a:rPr>
              <a:t>Советы для родителей по профилактике суицидального поведения у детей</a:t>
            </a:r>
            <a:endParaRPr lang="ru-RU" dirty="0"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388" y="4557381"/>
            <a:ext cx="10959152" cy="16557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ahnschrift SemiCondensed" panose="020B0502040204020203" pitchFamily="34" charset="0"/>
              </a:rPr>
              <a:t>Суицид </a:t>
            </a:r>
            <a:r>
              <a:rPr lang="ru-RU" sz="2800" b="1" dirty="0">
                <a:latin typeface="Bahnschrift SemiCondensed" panose="020B0502040204020203" pitchFamily="34" charset="0"/>
              </a:rPr>
              <a:t>– </a:t>
            </a:r>
            <a:r>
              <a:rPr lang="ru-RU" sz="2800" dirty="0">
                <a:latin typeface="Bahnschrift SemiCondensed" panose="020B0502040204020203" pitchFamily="34" charset="0"/>
              </a:rPr>
              <a:t>умышленное самоповреждение со смертельным исходом. психологический смысл суицида чаще всего заключается в снятии эмоционального напряжения, ухода от той ситуации, </a:t>
            </a:r>
            <a:r>
              <a:rPr lang="ru-RU" sz="2800" dirty="0" smtClean="0">
                <a:latin typeface="Bahnschrift SemiCondensed" panose="020B0502040204020203" pitchFamily="34" charset="0"/>
              </a:rPr>
              <a:t>с которой человек не может справиться самостоятельно.</a:t>
            </a:r>
            <a:endParaRPr lang="ru-RU" sz="2800" dirty="0">
              <a:latin typeface="Bahnschrift SemiCondense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5010" y="158005"/>
            <a:ext cx="1108653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Bahnschrift SemiCondensed" panose="020B0502040204020203" pitchFamily="34" charset="0"/>
              </a:rPr>
              <a:t>ГБОУ СО «Кировградская школа- интернат»</a:t>
            </a:r>
            <a:endParaRPr lang="ru-RU" sz="32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ПРИЧИНЫ ПРОЯВЛЕНИЯ СУИЦИДА</a:t>
            </a:r>
            <a:r>
              <a:rPr lang="ru-RU" sz="5400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ru-RU" sz="5400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endParaRPr lang="ru-RU" sz="5400" dirty="0"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31715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 SemiCondensed" panose="020B0502040204020203" pitchFamily="34" charset="0"/>
              </a:rPr>
              <a:t>Отсутствие доброжелательной поддержки со стороны взрослых;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Резкое увеличение ритма жизни. Повышение уровня стресса;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Алкоголизм и наркомания среди родителей. Отрицательный пример поведения взрослых ближнего окружения;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Жестокое обращение с ребенком, психологическое, физическое и сексуальное насилие;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Отсутствие в семье морально-этических ценностей;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Отсутствие саморазвития и цели жизни;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Низкая самооценка, отсутствие самоопределения;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Бедность эмоциональной и интеллектуальной жизни;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Отсутствие принадлежности к группе по интересам;</a:t>
            </a:r>
          </a:p>
          <a:p>
            <a:r>
              <a:rPr lang="ru-RU" dirty="0" smtClean="0">
                <a:latin typeface="Bahnschrift SemiCondensed" panose="020B0502040204020203" pitchFamily="34" charset="0"/>
              </a:rPr>
              <a:t>Безответная любовь.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ОСОБЕННОСТИ ПРОЯВЛЕНИЯ ДЕПРЕССИИ У ДЕТЕЙ И ПОДРОСТКОВ</a:t>
            </a:r>
            <a:r>
              <a:rPr lang="ru-RU" dirty="0" smtClean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001081"/>
              </p:ext>
            </p:extLst>
          </p:nvPr>
        </p:nvGraphicFramePr>
        <p:xfrm>
          <a:off x="-191911" y="1848733"/>
          <a:ext cx="12383911" cy="490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86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ЧТО МОЖЕТ УДЕРЖАТЬ ПОДРОСТКА ОТ СУИЦИДА</a:t>
            </a:r>
            <a:r>
              <a:rPr lang="ru-RU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endParaRPr lang="ru-RU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5028828"/>
              </p:ext>
            </p:extLst>
          </p:nvPr>
        </p:nvGraphicFramePr>
        <p:xfrm>
          <a:off x="1016000" y="1320800"/>
          <a:ext cx="8997244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61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ЧТО ДЕЛАТЬ РОДИТЕЛЯМ, ЕСЛИ ОНИ ОБНАРУЖИЛИ ОПАСНОСТЬ?</a:t>
            </a:r>
            <a:r>
              <a:rPr lang="ru-RU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9575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 Если вы увидели хотя бы один из перечисленных выше признаков – это уже достаточный повод для того, чтобы уделить внимание своему </a:t>
            </a:r>
            <a:r>
              <a:rPr lang="ru-RU" sz="3200" dirty="0" smtClean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ребенку </a:t>
            </a:r>
            <a:r>
              <a:rPr lang="ru-RU" sz="3200" dirty="0">
                <a:solidFill>
                  <a:srgbClr val="00000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 поговорить с ним. Спросите, можете ли вы ему помочь и как, с его точки зрения, это сделать лучше. Не игнорируйте ситуацию. Даже, если ваш сын или дочь отказываются от помощи, уделяйте ему больше внимания, чем обычно.</a:t>
            </a:r>
            <a:r>
              <a:rPr lang="ru-RU" sz="3200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</a:br>
            <a:r>
              <a:rPr lang="ru-RU" sz="3200" dirty="0">
                <a:latin typeface="Bahnschrift SemiCondensed" panose="020B0502040204020203" pitchFamily="34" charset="0"/>
                <a:ea typeface="Times New Roman" panose="02020603050405020304" pitchFamily="18" charset="0"/>
              </a:rPr>
              <a:t>2. Обратитесь к специалисту самостоятельно или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89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этого: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977" y="945092"/>
            <a:ext cx="11345333" cy="539926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latin typeface="Bahnschrift SemiCondensed" panose="020B0502040204020203" pitchFamily="34" charset="0"/>
              </a:rPr>
              <a:t>Открыто говорите с ребенком о его жизни. Уважительно относитесь к тому, что кажется для него важным и значимым;</a:t>
            </a:r>
          </a:p>
          <a:p>
            <a:r>
              <a:rPr lang="ru-RU" sz="3800" dirty="0">
                <a:latin typeface="Bahnschrift SemiCondensed" panose="020B0502040204020203" pitchFamily="34" charset="0"/>
              </a:rPr>
              <a:t>П</a:t>
            </a:r>
            <a:r>
              <a:rPr lang="ru-RU" sz="3800" dirty="0" smtClean="0">
                <a:latin typeface="Bahnschrift SemiCondensed" panose="020B0502040204020203" pitchFamily="34" charset="0"/>
              </a:rPr>
              <a:t>ридя </a:t>
            </a:r>
            <a:r>
              <a:rPr lang="ru-RU" sz="3800" dirty="0">
                <a:latin typeface="Bahnschrift SemiCondensed" panose="020B0502040204020203" pitchFamily="34" charset="0"/>
              </a:rPr>
              <a:t>домой после работы, не начинайте общение с претензий, даже если ребенок что-то сделал не так. Проявите к нему интерес, обсуждайте его ежедневные дела, задавайте вопросы. Замечание, сделанное с порога, и замечание, сделанное в контексте заинтересованного общения, будут звучать по-разному;</a:t>
            </a:r>
          </a:p>
          <a:p>
            <a:r>
              <a:rPr lang="ru-RU" sz="3800" dirty="0" smtClean="0">
                <a:latin typeface="Bahnschrift SemiCondensed" panose="020B0502040204020203" pitchFamily="34" charset="0"/>
              </a:rPr>
              <a:t>помните</a:t>
            </a:r>
            <a:r>
              <a:rPr lang="ru-RU" sz="3800" dirty="0">
                <a:latin typeface="Bahnschrift SemiCondensed" panose="020B0502040204020203" pitchFamily="34" charset="0"/>
              </a:rPr>
              <a:t>, что авторитарный стиль воспитания для подростков неэффективен и даже опасен. Чрезмерные запреты, ограничения свободы и наказания могут спровоцировать у подростка ответную агрессию или </a:t>
            </a:r>
            <a:r>
              <a:rPr lang="ru-RU" sz="3800" dirty="0" err="1">
                <a:latin typeface="Bahnschrift SemiCondensed" panose="020B0502040204020203" pitchFamily="34" charset="0"/>
              </a:rPr>
              <a:t>аутоагрессию</a:t>
            </a:r>
            <a:r>
              <a:rPr lang="ru-RU" sz="3800" dirty="0">
                <a:latin typeface="Bahnschrift SemiCondensed" panose="020B0502040204020203" pitchFamily="34" charset="0"/>
              </a:rPr>
              <a:t> (то есть, агрессию, направленную на себя). В подростковом возрасте предпочтительной формой воспитания является заключение договоренностей. Если запрет необходим, не пожалейте времени на объяснение целесообразности запрета. Если же ребенок продолжает протестовать, то постарайтесь вместе найти решение, устраивающее и вас, и его.</a:t>
            </a:r>
          </a:p>
          <a:p>
            <a:r>
              <a:rPr lang="ru-RU" sz="3800" dirty="0">
                <a:latin typeface="Bahnschrift SemiCondensed" panose="020B0502040204020203" pitchFamily="34" charset="0"/>
              </a:rPr>
              <a:t>Самое главное, надо научиться принимать своих детей такими, какие они есть. Ведь это мы, родители, формируя отношения, помогаем ребенку в его развитии.</a:t>
            </a:r>
          </a:p>
          <a:p>
            <a:r>
              <a:rPr lang="ru-RU" sz="3800" dirty="0">
                <a:latin typeface="Bahnschrift SemiCondensed" panose="020B0502040204020203" pitchFamily="34" charset="0"/>
              </a:rPr>
              <a:t>«Что посеешь, то и пожмешь!» - гласит народная мудрость.</a:t>
            </a:r>
          </a:p>
          <a:p>
            <a:r>
              <a:rPr lang="ru-RU" sz="3800" dirty="0">
                <a:latin typeface="Bahnschrift SemiCondensed" panose="020B0502040204020203" pitchFamily="34" charset="0"/>
              </a:rPr>
              <a:t>От заботливого, любящего человека, находящегося рядом в трудную минуту, зависит многое. Он может спасти жизнь.</a:t>
            </a:r>
          </a:p>
          <a:p>
            <a:r>
              <a:rPr lang="ru-RU" sz="3800" dirty="0">
                <a:latin typeface="Bahnschrift SemiCondensed" panose="020B0502040204020203" pitchFamily="34" charset="0"/>
              </a:rPr>
              <a:t>Совет родителям прост и доступен: Любите своих детей, будьте искренни и честны в своём отношении к своим детям и к самим себе.</a:t>
            </a:r>
          </a:p>
          <a:p>
            <a:endParaRPr lang="ru-RU" sz="3800" dirty="0">
              <a:latin typeface="Bahnschrift SemiCondensed" panose="020B0502040204020203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576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604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SimSun</vt:lpstr>
      <vt:lpstr>Arial</vt:lpstr>
      <vt:lpstr>Bahnschrift SemiCondensed</vt:lpstr>
      <vt:lpstr>Calibri</vt:lpstr>
      <vt:lpstr>Calibri Light</vt:lpstr>
      <vt:lpstr>Cambria Math</vt:lpstr>
      <vt:lpstr>Times New Roman</vt:lpstr>
      <vt:lpstr>Тема Office</vt:lpstr>
      <vt:lpstr>Советы для родителей по профилактике суицидального поведения у детей</vt:lpstr>
      <vt:lpstr>ПРИЧИНЫ ПРОЯВЛЕНИЯ СУИЦИДА </vt:lpstr>
      <vt:lpstr>ОСОБЕННОСТИ ПРОЯВЛЕНИЯ ДЕПРЕССИИ У ДЕТЕЙ И ПОДРОСТКОВ </vt:lpstr>
      <vt:lpstr>ЧТО МОЖЕТ УДЕРЖАТЬ ПОДРОСТКА ОТ СУИЦИДА </vt:lpstr>
      <vt:lpstr>ЧТО ДЕЛАТЬ РОДИТЕЛЯМ, ЕСЛИ ОНИ ОБНАРУЖИЛИ ОПАСНОСТЬ? </vt:lpstr>
      <vt:lpstr>Для этого: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для родителей по профилактике суицидального поведения у детей</dc:title>
  <dc:creator>User</dc:creator>
  <cp:lastModifiedBy>User</cp:lastModifiedBy>
  <cp:revision>7</cp:revision>
  <dcterms:created xsi:type="dcterms:W3CDTF">2023-03-27T07:24:27Z</dcterms:created>
  <dcterms:modified xsi:type="dcterms:W3CDTF">2023-03-27T08:19:09Z</dcterms:modified>
</cp:coreProperties>
</file>