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3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2D555-DD5F-4AE9-83F8-ACADF9F01DE1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4C4AE3-2D3C-4711-892C-7D13D4C175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869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4C4AE3-2D3C-4711-892C-7D13D4C1757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618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746A-FDCA-4988-9E94-A0F9CC328A47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88FEF-4864-4A3C-9351-78F59AB33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57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746A-FDCA-4988-9E94-A0F9CC328A47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88FEF-4864-4A3C-9351-78F59AB33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76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746A-FDCA-4988-9E94-A0F9CC328A47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88FEF-4864-4A3C-9351-78F59AB33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964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746A-FDCA-4988-9E94-A0F9CC328A47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88FEF-4864-4A3C-9351-78F59AB33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570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746A-FDCA-4988-9E94-A0F9CC328A47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88FEF-4864-4A3C-9351-78F59AB33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309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746A-FDCA-4988-9E94-A0F9CC328A47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88FEF-4864-4A3C-9351-78F59AB33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122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746A-FDCA-4988-9E94-A0F9CC328A47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88FEF-4864-4A3C-9351-78F59AB33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17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746A-FDCA-4988-9E94-A0F9CC328A47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88FEF-4864-4A3C-9351-78F59AB33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905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746A-FDCA-4988-9E94-A0F9CC328A47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88FEF-4864-4A3C-9351-78F59AB33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39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746A-FDCA-4988-9E94-A0F9CC328A47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88FEF-4864-4A3C-9351-78F59AB33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233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746A-FDCA-4988-9E94-A0F9CC328A47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88FEF-4864-4A3C-9351-78F59AB33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82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5746A-FDCA-4988-9E94-A0F9CC328A47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88FEF-4864-4A3C-9351-78F59AB33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106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2722" y="254689"/>
            <a:ext cx="11589278" cy="1325563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Уважаемые родители (законные представители)</a:t>
            </a:r>
            <a:r>
              <a:rPr lang="ru-RU" sz="2800" dirty="0" smtClean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/>
            </a:r>
            <a:br>
              <a:rPr lang="ru-RU" sz="2800" dirty="0" smtClean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</a:br>
            <a:r>
              <a:rPr lang="ru-RU" sz="2800" i="1" dirty="0">
                <a:latin typeface="Book Antiqua" panose="02040602050305030304" pitchFamily="18" charset="0"/>
              </a:rPr>
              <a:t>ГБОУ СО «Кировградская школа-интернат</a:t>
            </a:r>
            <a:r>
              <a:rPr lang="ru-RU" sz="2800" i="1" dirty="0" smtClean="0">
                <a:latin typeface="Book Antiqua" panose="02040602050305030304" pitchFamily="18" charset="0"/>
              </a:rPr>
              <a:t>» информирует </a:t>
            </a:r>
            <a:r>
              <a:rPr lang="ru-RU" sz="2800" i="1" dirty="0">
                <a:latin typeface="Book Antiqua" panose="02040602050305030304" pitchFamily="18" charset="0"/>
              </a:rPr>
              <a:t/>
            </a:r>
            <a:br>
              <a:rPr lang="ru-RU" sz="2800" i="1" dirty="0">
                <a:latin typeface="Book Antiqua" panose="02040602050305030304" pitchFamily="18" charset="0"/>
              </a:rPr>
            </a:br>
            <a:r>
              <a:rPr lang="ru-RU" sz="2800" dirty="0" smtClean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Здоровый</a:t>
            </a:r>
            <a:r>
              <a:rPr lang="ru-RU" sz="2800" dirty="0" smtClean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образ</a:t>
            </a:r>
            <a:r>
              <a:rPr lang="ru-RU" sz="2800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жизни</a:t>
            </a:r>
            <a:r>
              <a:rPr lang="ru-RU" sz="2800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rgbClr val="201E18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(ЗОЖ)</a:t>
            </a:r>
            <a:r>
              <a:rPr lang="ru-RU" sz="2800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как</a:t>
            </a:r>
            <a:r>
              <a:rPr lang="ru-RU" sz="2800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ценность</a:t>
            </a:r>
            <a:r>
              <a:rPr lang="ru-RU" sz="2800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современного</a:t>
            </a:r>
            <a:r>
              <a:rPr lang="ru-RU" sz="2800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человека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0946" y="1704180"/>
            <a:ext cx="5681486" cy="258267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07000"/>
              </a:lnSpc>
              <a:spcBef>
                <a:spcPts val="1875"/>
              </a:spcBef>
              <a:spcAft>
                <a:spcPts val="0"/>
              </a:spcAft>
            </a:pP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О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важности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здоровья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0"/>
              </a:spcAft>
            </a:pP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Каждый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человек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хочет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жить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интересной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и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полноценной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жизнью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найти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свое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место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в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социуме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реализоваться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в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профессии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участвовать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в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общественной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семейной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и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досуговой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формах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жизнедеятельности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Но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без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крепкого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здоровья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ясного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ума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и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позитивного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отношения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к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миру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успехов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в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жизни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достичь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непросто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Поэтому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важнейшей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предпосылкой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для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развития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разных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сторон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жизнедеятельности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человека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и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достижения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им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активного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долголетия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является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ведение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здорового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образа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201E18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жизни</a:t>
            </a:r>
            <a:r>
              <a:rPr lang="ru-RU" dirty="0">
                <a:solidFill>
                  <a:srgbClr val="201E18"/>
                </a:solidFill>
                <a:latin typeface="Bodoni MT" panose="020706030806060202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1232" y="4212062"/>
            <a:ext cx="5771797" cy="250613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Что </a:t>
            </a:r>
            <a:r>
              <a:rPr lang="ru-RU" b="1" dirty="0"/>
              <a:t>такое ЗОЖ</a:t>
            </a:r>
          </a:p>
          <a:p>
            <a:pPr marL="0" indent="0">
              <a:buNone/>
            </a:pPr>
            <a:r>
              <a:rPr lang="ru-RU" sz="3300" i="1" dirty="0"/>
              <a:t>По оценкам экспертов ВОЗ, здоровье людей в большей степени (50%) зависит именно от образа жизни. Как говорил известный русский писатель Л.H. Толстой: «Смешны требования людей курящих, пьющих, объедающихся, не работающих и превращающих ночь в день, о том, чтобы доктор сделал их здоровыми».</a:t>
            </a:r>
          </a:p>
          <a:p>
            <a:pPr marL="0" indent="0">
              <a:buNone/>
            </a:pPr>
            <a:r>
              <a:rPr lang="ru-RU" sz="3300" i="1" dirty="0"/>
              <a:t>У человека должна быть сформирована культура здоровья, ведь осознанное отношение к своему физическому и душевному самочувствию — это признак человека, ответственного за спокойствие своих близких и за свое будущее.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52432" y="1325529"/>
            <a:ext cx="5881511" cy="3141256"/>
          </a:xfrm>
        </p:spPr>
        <p:txBody>
          <a:bodyPr>
            <a:normAutofit fontScale="62500" lnSpcReduction="20000"/>
          </a:bodyPr>
          <a:lstStyle/>
          <a:p>
            <a:r>
              <a:rPr lang="ru-RU" b="0" dirty="0">
                <a:latin typeface="Book Antiqua" panose="02040602050305030304" pitchFamily="18" charset="0"/>
              </a:rPr>
              <a:t>Аспекты здорового образа жизни:</a:t>
            </a:r>
          </a:p>
          <a:p>
            <a:pPr lvl="0"/>
            <a:r>
              <a:rPr lang="ru-RU" b="0" dirty="0">
                <a:latin typeface="Book Antiqua" panose="02040602050305030304" pitchFamily="18" charset="0"/>
              </a:rPr>
              <a:t>отказ от употребления </a:t>
            </a:r>
            <a:r>
              <a:rPr lang="ru-RU" b="0" dirty="0" err="1">
                <a:latin typeface="Book Antiqua" panose="02040602050305030304" pitchFamily="18" charset="0"/>
              </a:rPr>
              <a:t>табакокурение</a:t>
            </a:r>
            <a:r>
              <a:rPr lang="ru-RU" b="0" dirty="0">
                <a:latin typeface="Book Antiqua" panose="02040602050305030304" pitchFamily="18" charset="0"/>
              </a:rPr>
              <a:t>, алкоголь, наркотики;</a:t>
            </a:r>
          </a:p>
          <a:p>
            <a:pPr lvl="0"/>
            <a:r>
              <a:rPr lang="ru-RU" b="0" dirty="0">
                <a:latin typeface="Book Antiqua" panose="02040602050305030304" pitchFamily="18" charset="0"/>
              </a:rPr>
              <a:t>здоровое питание: использование продуктов питания, потребление которых ассоциировано с увеличением потенциала здоровья; отказ от продуктов, потребление которых ассоциировано с повышением рисков заболевания;</a:t>
            </a:r>
          </a:p>
          <a:p>
            <a:pPr lvl="0"/>
            <a:r>
              <a:rPr lang="ru-RU" b="0" dirty="0">
                <a:latin typeface="Book Antiqua" panose="02040602050305030304" pitchFamily="18" charset="0"/>
              </a:rPr>
              <a:t>движение: физически активная жизнь, включая специальные физические упражнения с учётом возрастных и физиологических особенностей, отказ от сидячего образа жизни;</a:t>
            </a:r>
          </a:p>
          <a:p>
            <a:pPr lvl="0"/>
            <a:r>
              <a:rPr lang="ru-RU" b="0" dirty="0">
                <a:latin typeface="Book Antiqua" panose="02040602050305030304" pitchFamily="18" charset="0"/>
              </a:rPr>
              <a:t>позитивное мышление;</a:t>
            </a:r>
          </a:p>
          <a:p>
            <a:pPr lvl="0"/>
            <a:r>
              <a:rPr lang="ru-RU" b="0" dirty="0">
                <a:latin typeface="Book Antiqua" panose="02040602050305030304" pitchFamily="18" charset="0"/>
              </a:rPr>
              <a:t>соблюдение правил личной гигиены;</a:t>
            </a:r>
          </a:p>
          <a:p>
            <a:pPr lvl="0"/>
            <a:r>
              <a:rPr lang="ru-RU" b="0" dirty="0">
                <a:latin typeface="Book Antiqua" panose="02040602050305030304" pitchFamily="18" charset="0"/>
              </a:rPr>
              <a:t>соблюдение режима работа/отдых.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62146" y="4212062"/>
            <a:ext cx="5597172" cy="24864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u="sng" dirty="0"/>
              <a:t>Преимущества ведения ЗОЖ</a:t>
            </a:r>
          </a:p>
          <a:p>
            <a:pPr marL="0" indent="0">
              <a:buNone/>
            </a:pPr>
            <a:r>
              <a:rPr lang="ru-RU" dirty="0"/>
              <a:t>Укрепление иммунитет человека. Опросы людей, которые начали вести здоровый образ жизни показали, что у людей заметно улучшилось самочувствие, настроение и изменилось мировосприятие окружающего мира.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42825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216</Words>
  <Application>Microsoft Office PowerPoint</Application>
  <PresentationFormat>Широкоэкранный</PresentationFormat>
  <Paragraphs>16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Bodoni MT</vt:lpstr>
      <vt:lpstr>Book Antiqua</vt:lpstr>
      <vt:lpstr>Calibri</vt:lpstr>
      <vt:lpstr>Calibri Light</vt:lpstr>
      <vt:lpstr>Cambria</vt:lpstr>
      <vt:lpstr>Times New Roman</vt:lpstr>
      <vt:lpstr>Тема Office</vt:lpstr>
      <vt:lpstr>Уважаемые родители (законные представители) ГБОУ СО «Кировградская школа-интернат» информирует  Здоровый образ жизни (ЗОЖ)как ценность современного человека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Уважаемые жители города  Здоровый образ жизни (ЗОЖ)как ценность современного человека </dc:title>
  <dc:creator>User</dc:creator>
  <cp:lastModifiedBy>User</cp:lastModifiedBy>
  <cp:revision>4</cp:revision>
  <dcterms:created xsi:type="dcterms:W3CDTF">2023-04-11T07:58:14Z</dcterms:created>
  <dcterms:modified xsi:type="dcterms:W3CDTF">2023-11-23T03:56:11Z</dcterms:modified>
</cp:coreProperties>
</file>