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1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82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1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95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5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76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86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6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49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8214C-4B11-4FCB-AE58-949463869682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B0061-EFB2-47DE-8BA4-EDC55E2B4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55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477"/>
            <a:ext cx="9144000" cy="16811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люди курят и как исключить эту проблему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040868"/>
            <a:ext cx="9144000" cy="568518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исследование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580" y="287990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52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6: когнитивная переоценка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85245"/>
            <a:ext cx="10515600" cy="42917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Меняем внутренний диалог: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хочу курить» – «я ощущаю тягу, но она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пройдет через несколько минут»;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«Это невыносимо» – «Это временное состояние,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справлялся с худшим»;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«Одна сигарета не повредит» – «Срыв вернёт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к началу пути»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326" y="1443174"/>
            <a:ext cx="2660474" cy="353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18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нужна профессиональная помощь?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Обращайтесь к: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Психологу/психотерапевту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аркологу (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никотинзаместительная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терапия: пластыри, жвачки);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Группам поддержки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45567"/>
            <a:ext cx="2778519" cy="1856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511" y="4607559"/>
            <a:ext cx="2492022" cy="1993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325" y="3639255"/>
            <a:ext cx="4442880" cy="296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9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срывов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первых 2-4 недель: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ситуаций высокого риска (алкоголь, компании курящих);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продумайте план действий (звонок другу, приседания, мятный чай);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Воспринимайте срыв, как опыт, а не провал.</a:t>
            </a:r>
          </a:p>
        </p:txBody>
      </p:sp>
    </p:spTree>
    <p:extLst>
      <p:ext uri="{BB962C8B-B14F-4D97-AF65-F5344CB8AC3E}">
        <p14:creationId xmlns:p14="http://schemas.microsoft.com/office/powerpoint/2010/main" val="1061182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Долгосрочное закрепление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2-3 месяца: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Практикуйте техники релаксации;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Напоминайте себе о привычках с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которых бросили;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Празднуйте «юбилеи» =))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845" y="639704"/>
            <a:ext cx="4219222" cy="562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38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нюансы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моменты: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Постепенность и резкий отказ – оба метода работают!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Срывы это нормально…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подход (психология + медицина + образ жизни)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27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4978" y="4876800"/>
            <a:ext cx="9550400" cy="11853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Итоги: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 – сложная психологическая привычка;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Осознанность и план повышают шансы на успех;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курения – это приобретение, а не потеря.</a:t>
            </a: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Начни сегодня – даже маленький шаг 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значение!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91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0389" y="457199"/>
            <a:ext cx="10920761" cy="89209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 – больше, чем привычка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одзаголовок 15"/>
          <p:cNvSpPr>
            <a:spLocks noGrp="1"/>
          </p:cNvSpPr>
          <p:nvPr>
            <p:ph type="subTitle" idx="1"/>
          </p:nvPr>
        </p:nvSpPr>
        <p:spPr>
          <a:xfrm>
            <a:off x="520389" y="1505339"/>
            <a:ext cx="5612782" cy="545286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уровня зависимости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82827173"/>
              </p:ext>
            </p:extLst>
          </p:nvPr>
        </p:nvGraphicFramePr>
        <p:xfrm>
          <a:off x="646769" y="2206666"/>
          <a:ext cx="1079438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7190">
                  <a:extLst>
                    <a:ext uri="{9D8B030D-6E8A-4147-A177-3AD203B41FA5}">
                      <a16:colId xmlns:a16="http://schemas.microsoft.com/office/drawing/2014/main" val="995208305"/>
                    </a:ext>
                  </a:extLst>
                </a:gridCol>
                <a:gridCol w="5397190">
                  <a:extLst>
                    <a:ext uri="{9D8B030D-6E8A-4147-A177-3AD203B41FA5}">
                      <a16:colId xmlns:a16="http://schemas.microsoft.com/office/drawing/2014/main" val="691661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Никотин - Мозг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563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Психологический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Ритуал ассоциации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694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Общение, статус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136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413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334" y="3643830"/>
            <a:ext cx="2099072" cy="2944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причины курения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3473"/>
            <a:ext cx="10515600" cy="45934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причин: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стресса и регуляция эмоций;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Ассоциации и триггеры (кофе, работа, общение);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аспект (вписывание в группу);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и рутина;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взбадривание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от ритуала (тактильные ощущения);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-стратегия (уход от проблем);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«взрослости» или «бунта»;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 перемен;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самоэффективность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(«я уже пробовал и не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получилось»).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397" y="1418209"/>
            <a:ext cx="2971403" cy="19746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730" y="3444578"/>
            <a:ext cx="1327767" cy="134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1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выявить свои триггеры (причины)?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1: дневник курения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Фиксируйте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 с кем вы курите;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ситуация заставила вас достать сигарету?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эмоции «помогли» достать сигарету?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 у себя, а что бы изменилось, если бы вы не достали эту сигарету?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2067" y="1340555"/>
            <a:ext cx="350802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1: работа с причинами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реакций: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(могут быт ваши варианты)</a:t>
            </a:r>
          </a:p>
          <a:p>
            <a:pPr marL="0" indent="0">
              <a:buNone/>
            </a:pP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182258"/>
              </p:ext>
            </p:extLst>
          </p:nvPr>
        </p:nvGraphicFramePr>
        <p:xfrm>
          <a:off x="838200" y="2514599"/>
          <a:ext cx="10515600" cy="2124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20767420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4030625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75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кофе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Короткая прогулка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802310"/>
                  </a:ext>
                </a:extLst>
              </a:tr>
              <a:tr h="5695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Перекур на работе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минут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растяжки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293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пробке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Слушаем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книгу или музыку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720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496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2: замена ритуалов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Жевательная резинка или леденцы без сахара;</a:t>
            </a:r>
          </a:p>
          <a:p>
            <a:r>
              <a:rPr lang="ru-RU" dirty="0" smtClean="0"/>
              <a:t>Бутылка воды (глоток вместо затяжки);</a:t>
            </a:r>
          </a:p>
          <a:p>
            <a:r>
              <a:rPr lang="ru-RU" dirty="0" err="1" smtClean="0"/>
              <a:t>Антистресс</a:t>
            </a:r>
            <a:r>
              <a:rPr lang="ru-RU" dirty="0" smtClean="0"/>
              <a:t>-игрушки или четки.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167" y="6325"/>
            <a:ext cx="2539999" cy="2539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390" y="4022196"/>
            <a:ext cx="2440777" cy="18640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024" y="4072996"/>
            <a:ext cx="2640366" cy="2640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1223" y="4417223"/>
            <a:ext cx="2440777" cy="24407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780" y="3430235"/>
            <a:ext cx="3048000" cy="304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3562" y="2427111"/>
            <a:ext cx="2361275" cy="157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0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3: смена фокуса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«я бросаю курить» - «я выбираю здоровье»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Ставьте позитивные цели (пробежать 5 км, подтянуть тело);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Отмечайте успехи (день, неделя, месяц без сигарет).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712" y="4016200"/>
            <a:ext cx="2317221" cy="229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19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4: поддержка окружения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7867"/>
            <a:ext cx="10515600" cy="46190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попросить у близких: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предлагать сигареты;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Напоминать о вашей цели;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время вместе без «курящих сценариев».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644" y="3904073"/>
            <a:ext cx="3956755" cy="263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5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5: управление стрессом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релаксации: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Дыхательные техники (4-7-8: вдох на 4 счёта, задержка на 7, выдох на 8);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Медитация или мини-пауза (2-3 минуты с закрытыми глазами);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 (10 минут ходьбы снижают тягу).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578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527</Words>
  <Application>Microsoft Office PowerPoint</Application>
  <PresentationFormat>Широкоэкранный</PresentationFormat>
  <Paragraphs>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Почему люди курят и как исключить эту проблему</vt:lpstr>
      <vt:lpstr>Курение – больше, чем привычка</vt:lpstr>
      <vt:lpstr>Психологические причины курения</vt:lpstr>
      <vt:lpstr>Как выявить свои триггеры (причины)?</vt:lpstr>
      <vt:lpstr>Стратегия 1: работа с причинами</vt:lpstr>
      <vt:lpstr>Стратегия 2: замена ритуалов</vt:lpstr>
      <vt:lpstr>Стратегия 3: смена фокуса</vt:lpstr>
      <vt:lpstr>Стратегия 4: поддержка окружения</vt:lpstr>
      <vt:lpstr>Стратегия 5: управление стрессом</vt:lpstr>
      <vt:lpstr>Стратегия 6: когнитивная переоценка</vt:lpstr>
      <vt:lpstr>Когда нужна профессиональная помощь?</vt:lpstr>
      <vt:lpstr>Профилактика срывов</vt:lpstr>
      <vt:lpstr>Долгосрочное закрепление</vt:lpstr>
      <vt:lpstr>Важные нюансы</vt:lpstr>
      <vt:lpstr>Заключение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Почему люди курят и как исключить эту проблему</dc:title>
  <dc:creator>User</dc:creator>
  <cp:lastModifiedBy>User</cp:lastModifiedBy>
  <cp:revision>13</cp:revision>
  <dcterms:created xsi:type="dcterms:W3CDTF">2026-05-28T03:30:01Z</dcterms:created>
  <dcterms:modified xsi:type="dcterms:W3CDTF">2026-05-28T05:37:03Z</dcterms:modified>
</cp:coreProperties>
</file>