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3" r:id="rId11"/>
    <p:sldId id="295" r:id="rId12"/>
    <p:sldId id="285" r:id="rId13"/>
    <p:sldId id="287" r:id="rId14"/>
    <p:sldId id="288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E10318-E45C-4018-926E-5340441D6D2F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FEBB5-E8FF-4E29-BEB3-D6E1CCEF9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5CB76-2A34-46D0-AC4D-2F1D3166AF6F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D71D-49E4-4C4E-969B-E80C49D0C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0D53-109A-402D-B434-85ACCF5EB14F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EB0F-E9C2-40F9-8E09-1F85ADB46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F827-B54D-4E45-B0EB-613BA10EC1A5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C735E-49C2-4FA3-A218-A72788141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1E1DB-1EC3-4153-8973-F3E1E6B274D4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A6957-75B2-4A5C-B767-241352BC0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F945-1BF1-4649-AB3F-961BD9370A44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7225-BBC7-4ABA-9D4E-89AF02B94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5C414-3661-4426-A45A-3E36C8239A14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56F3A-F36F-4A94-8428-57A589665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33D48-3CAA-4162-867F-E64617DDF3F2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CE3A-5DCD-4685-A933-A9D58927D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5E5E67-04F4-42BC-8EBA-D713EAAC9C96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51489-30EA-4024-B851-A480800E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0FAB0-95E3-4ACC-88D4-A5EF04DC42E0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A42AC1-AD4B-44AF-8FE3-C2405364E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40CF8-6364-48F7-BA8E-6736C1D7AF63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BFAF43-E60C-4FC7-B5C6-514806D22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232AC0-2BAE-4298-9134-10DF0A000C56}" type="datetimeFigureOut">
              <a:rPr lang="ru-RU"/>
              <a:pPr>
                <a:defRPr/>
              </a:pPr>
              <a:t>10.05.2026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CF4A1FDC-42AE-4FB1-BCEA-C61DC58DB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9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785794"/>
            <a:ext cx="7358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гражданственности, патриотизма у детей с умственной отсталостью в соответствии ФГОС обучающихся с интеллектуальными нарушениями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256" y="5643578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Шмукста А.Э.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89040"/>
            <a:ext cx="2641104" cy="264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779912" y="476672"/>
            <a:ext cx="49685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отвечать за свои поступки;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Негативное отношение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нарушениям порядка в классе,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дома, на улице,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невыполнению человеком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своих обязанностей.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 к государственным праздникам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важнейшим событиям в жизни России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361080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14290"/>
            <a:ext cx="665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организации деятельности</a:t>
            </a:r>
            <a:endParaRPr lang="ru-RU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14414" y="1595020"/>
            <a:ext cx="737150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Тематические кл. часы.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учебных предметов.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Общественно-полезный труд.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просмотре художественных фильмов.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худ. литературы.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бесед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подвигах Российской армии, защитниках Отечества.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игр, конкурсов,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сюжетно-ролевых игр.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Встречи с ветеранами войны и тружениками тыла.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321383" cy="1950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500042"/>
            <a:ext cx="8143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равила успешной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гражданско-патриотического воспитания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00100" y="1785926"/>
            <a:ext cx="748987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наглядные средства: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живые примеры,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художественные образы,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инсценировки,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ролевые игры,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(поскольку детям интересно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инсценировать различные ситуации,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сценки из сказок, рассказы,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исполнение той или иной роли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помогает усвоить нормы,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поведения персонажей, «перенося» их на себя)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65048"/>
            <a:ext cx="2999133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успешной организации гражданско-патриотического воспитания: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25074" y="2285992"/>
            <a:ext cx="80189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активность детей на занятиях, уроках: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сочинение сказок, рассказов,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отгадывание загадок,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пословицы, поговорки.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33617"/>
            <a:ext cx="2592288" cy="217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успешной организации гражданско-патриотического воспитания: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0133" y="1916832"/>
            <a:ext cx="7429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Стараться делать упор на положительное,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соблюдать меру в использовании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отрицательных примеров.</a:t>
            </a: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Стараться преодолеть назидательность, однообразие, скуку.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следить за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гражданско-патриотическим 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развитием детей.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Важна тактичность педагога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оценках детей, </a:t>
            </a:r>
          </a:p>
          <a:p>
            <a:pPr lvl="0">
              <a:tabLst>
                <a:tab pos="457200" algn="l"/>
              </a:tabLs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высказываний, неудач, поступков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05064"/>
            <a:ext cx="2349445" cy="197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128792" cy="5346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85918" y="1492550"/>
            <a:ext cx="6508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переводе с греческого означает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Родине, </a:t>
            </a:r>
          </a:p>
          <a:p>
            <a:pPr marL="0" marR="0" lvl="0" indent="250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преданность  своему Отечеству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789040"/>
            <a:ext cx="5262670" cy="2769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75856" y="907559"/>
            <a:ext cx="5302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«Гражданственность» 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комплексная  характеристика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личности человека,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понятие,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которое характеризует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гражданско-патриотическую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позицию человека,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ценностную ориентацию,  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подразумевающую ответственность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судьбу своей Родины,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сопричастность с её судьбой.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3" y="2495481"/>
            <a:ext cx="3024336" cy="227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39952" y="260648"/>
            <a:ext cx="451275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Патриотическое воспитание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целенаправленная деятельность,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призванная формировать у детей 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ценностные ориентации,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качества,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нормы поведения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гражданина и патриота России.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2778042" cy="2473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20688"/>
            <a:ext cx="3384376" cy="2844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1" y="1268760"/>
            <a:ext cx="41764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Гражданско-патриотического воспитание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осуществляется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освоения </a:t>
            </a:r>
          </a:p>
          <a:p>
            <a:pPr marL="0" marR="0" lvl="0" indent="250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общегражданских ценностей.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4369296" cy="436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76438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детей с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умственной отсталостью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недостаточное развитие психических процессов;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недостатки в умственном развитии;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своеобразие в эмоционально-волевой сферы;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недостаточность речевого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нарушения поведения;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процесс восприятия малоактивен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искажен.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03648" y="476672"/>
            <a:ext cx="66374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Образовательный процесс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воспитание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умственной отсталостью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духе любви к Родине,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уважения к культурно-историческому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наследию своего народа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своей страны, на формирование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 социально ответственного поведения.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92080" y="548099"/>
            <a:ext cx="328500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днравственного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гражданственности,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важения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правам,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свободам и обязанностям человека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9368"/>
            <a:ext cx="468052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355976" y="404664"/>
            <a:ext cx="453650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Ценности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Уважение к защитникам Родины;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положительное отношение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своему национальному языку и культуре;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Элементарные представления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национальных героях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важнейших событиях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 России и её народов;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98338"/>
            <a:ext cx="3779912" cy="396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384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Коррекционно-развивающая часть адаптированной основной общеобразовательной  программы начального общего образования обучающихся с умственной отсталостью  (1 вариант)</dc:title>
  <dc:creator>Мельникова</dc:creator>
  <cp:lastModifiedBy>USER</cp:lastModifiedBy>
  <cp:revision>17</cp:revision>
  <dcterms:created xsi:type="dcterms:W3CDTF">2016-08-24T05:46:06Z</dcterms:created>
  <dcterms:modified xsi:type="dcterms:W3CDTF">2026-05-10T19:42:19Z</dcterms:modified>
</cp:coreProperties>
</file>