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9" r:id="rId2"/>
    <p:sldId id="256" r:id="rId3"/>
    <p:sldId id="270" r:id="rId4"/>
    <p:sldId id="257" r:id="rId5"/>
    <p:sldId id="259" r:id="rId6"/>
    <p:sldId id="271" r:id="rId7"/>
    <p:sldId id="272" r:id="rId8"/>
    <p:sldId id="274" r:id="rId9"/>
    <p:sldId id="273" r:id="rId10"/>
    <p:sldId id="282" r:id="rId11"/>
    <p:sldId id="284" r:id="rId12"/>
    <p:sldId id="287" r:id="rId13"/>
    <p:sldId id="291" r:id="rId14"/>
    <p:sldId id="280" r:id="rId15"/>
    <p:sldId id="300" r:id="rId16"/>
    <p:sldId id="301" r:id="rId17"/>
    <p:sldId id="29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3399"/>
    <a:srgbClr val="CC3300"/>
    <a:srgbClr val="C34B09"/>
    <a:srgbClr val="99FFCC"/>
    <a:srgbClr val="FF66FF"/>
    <a:srgbClr val="FFFF66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>
      <p:cViewPr varScale="1">
        <p:scale>
          <a:sx n="116" d="100"/>
          <a:sy n="116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B3898C-9F58-4A58-8326-AEE62B5F3B9B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8F00E2E-5B2C-4B4A-B4FA-1162FA1856AB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Уровни</a:t>
          </a:r>
          <a:r>
            <a:rPr lang="ru-RU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самообразования</a:t>
          </a:r>
          <a:endParaRPr lang="ru-RU" b="1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0C2E2-D071-472F-BFC8-18CFE9DEB0A5}" type="parTrans" cxnId="{D360EA38-919C-48CA-8322-6E6239BFBA1A}">
      <dgm:prSet/>
      <dgm:spPr/>
      <dgm:t>
        <a:bodyPr/>
        <a:lstStyle/>
        <a:p>
          <a:endParaRPr lang="ru-RU"/>
        </a:p>
      </dgm:t>
    </dgm:pt>
    <dgm:pt modelId="{D54C0BFE-067E-4385-9E0D-846713E56A76}" type="sibTrans" cxnId="{D360EA38-919C-48CA-8322-6E6239BFBA1A}">
      <dgm:prSet/>
      <dgm:spPr/>
      <dgm:t>
        <a:bodyPr/>
        <a:lstStyle/>
        <a:p>
          <a:endParaRPr lang="ru-RU"/>
        </a:p>
      </dgm:t>
    </dgm:pt>
    <dgm:pt modelId="{BA39C09C-750C-4DDE-BFCE-A2188E02F0E3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Индивидуальный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EE5A59-04AF-4EFD-BA7E-8461FA04D15F}" type="parTrans" cxnId="{EB0A84E3-9098-4D7E-BFC5-A6559CA0F5D6}">
      <dgm:prSet/>
      <dgm:spPr/>
      <dgm:t>
        <a:bodyPr/>
        <a:lstStyle/>
        <a:p>
          <a:endParaRPr lang="ru-RU" b="1"/>
        </a:p>
      </dgm:t>
    </dgm:pt>
    <dgm:pt modelId="{A5F45C8B-B877-4DDC-95B9-6465A8174F20}" type="sibTrans" cxnId="{EB0A84E3-9098-4D7E-BFC5-A6559CA0F5D6}">
      <dgm:prSet/>
      <dgm:spPr/>
      <dgm:t>
        <a:bodyPr/>
        <a:lstStyle/>
        <a:p>
          <a:endParaRPr lang="ru-RU"/>
        </a:p>
      </dgm:t>
    </dgm:pt>
    <dgm:pt modelId="{F03B36FA-84F3-43E9-892B-FA084C86E77B}">
      <dgm:prSet custT="1"/>
      <dgm:spPr>
        <a:solidFill>
          <a:srgbClr val="FF66FF"/>
        </a:solidFill>
      </dgm:spPr>
      <dgm:t>
        <a:bodyPr/>
        <a:lstStyle/>
        <a:p>
          <a:pPr algn="ctr"/>
          <a:r>
            <a:rPr lang="ru-RU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Уровень  ОУ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5372C5-E1B9-4B49-A230-153976C4560C}" type="parTrans" cxnId="{3B525B5C-F5BF-4999-AEC4-B87D9AC3010B}">
      <dgm:prSet/>
      <dgm:spPr/>
      <dgm:t>
        <a:bodyPr/>
        <a:lstStyle/>
        <a:p>
          <a:endParaRPr lang="ru-RU"/>
        </a:p>
      </dgm:t>
    </dgm:pt>
    <dgm:pt modelId="{02CDBEA8-CD77-4582-9735-25CF8D420A68}" type="sibTrans" cxnId="{3B525B5C-F5BF-4999-AEC4-B87D9AC3010B}">
      <dgm:prSet/>
      <dgm:spPr/>
      <dgm:t>
        <a:bodyPr/>
        <a:lstStyle/>
        <a:p>
          <a:endParaRPr lang="ru-RU"/>
        </a:p>
      </dgm:t>
    </dgm:pt>
    <dgm:pt modelId="{05269D28-C464-4FD9-9321-FF8F258C7404}">
      <dgm:prSet/>
      <dgm:spPr>
        <a:solidFill>
          <a:srgbClr val="99FFCC"/>
        </a:solidFill>
      </dgm:spPr>
      <dgm:t>
        <a:bodyPr/>
        <a:lstStyle/>
        <a:p>
          <a:r>
            <a: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Муниципальный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CF352C-D146-4D6A-85B9-8F9CC3C5412F}" type="parTrans" cxnId="{73F51F85-BAF0-4E10-B274-3BF4A49BC4A5}">
      <dgm:prSet/>
      <dgm:spPr/>
      <dgm:t>
        <a:bodyPr/>
        <a:lstStyle/>
        <a:p>
          <a:endParaRPr lang="ru-RU"/>
        </a:p>
      </dgm:t>
    </dgm:pt>
    <dgm:pt modelId="{B7CC3017-487D-447B-9712-A074CF50FB94}" type="sibTrans" cxnId="{73F51F85-BAF0-4E10-B274-3BF4A49BC4A5}">
      <dgm:prSet/>
      <dgm:spPr/>
      <dgm:t>
        <a:bodyPr/>
        <a:lstStyle/>
        <a:p>
          <a:endParaRPr lang="ru-RU"/>
        </a:p>
      </dgm:t>
    </dgm:pt>
    <dgm:pt modelId="{01FEC414-400D-4545-AFC5-FB482B7BDA33}">
      <dgm:prSet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Региональный (всероссийский</a:t>
          </a:r>
          <a:r>
            <a:rPr lang="ru-RU" b="1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ru-RU" dirty="0"/>
        </a:p>
      </dgm:t>
    </dgm:pt>
    <dgm:pt modelId="{405AD710-CA97-42EC-869B-A8395A7C97A3}" type="parTrans" cxnId="{04F1FC4E-49DB-4A02-B9A0-932E3FB1E986}">
      <dgm:prSet/>
      <dgm:spPr/>
      <dgm:t>
        <a:bodyPr/>
        <a:lstStyle/>
        <a:p>
          <a:endParaRPr lang="ru-RU"/>
        </a:p>
      </dgm:t>
    </dgm:pt>
    <dgm:pt modelId="{A64C2E18-3647-4588-85C5-9DC2E5825E5D}" type="sibTrans" cxnId="{04F1FC4E-49DB-4A02-B9A0-932E3FB1E986}">
      <dgm:prSet/>
      <dgm:spPr/>
      <dgm:t>
        <a:bodyPr/>
        <a:lstStyle/>
        <a:p>
          <a:endParaRPr lang="ru-RU"/>
        </a:p>
      </dgm:t>
    </dgm:pt>
    <dgm:pt modelId="{2196C925-DCA6-47FC-A4B0-2B5005CED523}" type="pres">
      <dgm:prSet presAssocID="{96B3898C-9F58-4A58-8326-AEE62B5F3B9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00F4EC-4355-4F3D-A58E-2A31299561D8}" type="pres">
      <dgm:prSet presAssocID="{F8F00E2E-5B2C-4B4A-B4FA-1162FA1856AB}" presName="root1" presStyleCnt="0"/>
      <dgm:spPr/>
    </dgm:pt>
    <dgm:pt modelId="{B0B2F394-B3CD-4B6F-9B6A-F55580CD252E}" type="pres">
      <dgm:prSet presAssocID="{F8F00E2E-5B2C-4B4A-B4FA-1162FA1856A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BF66C9-12DF-4E44-9E05-EEBB16EBBE62}" type="pres">
      <dgm:prSet presAssocID="{F8F00E2E-5B2C-4B4A-B4FA-1162FA1856AB}" presName="level2hierChild" presStyleCnt="0"/>
      <dgm:spPr/>
    </dgm:pt>
    <dgm:pt modelId="{7C25C3DB-9202-4D00-880F-F8FDA3631165}" type="pres">
      <dgm:prSet presAssocID="{59EE5A59-04AF-4EFD-BA7E-8461FA04D15F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8F3561BC-04B9-4790-98DB-F10707B05369}" type="pres">
      <dgm:prSet presAssocID="{59EE5A59-04AF-4EFD-BA7E-8461FA04D15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32A5CC6-62AF-4775-A6C4-81ED5C00171D}" type="pres">
      <dgm:prSet presAssocID="{BA39C09C-750C-4DDE-BFCE-A2188E02F0E3}" presName="root2" presStyleCnt="0"/>
      <dgm:spPr/>
    </dgm:pt>
    <dgm:pt modelId="{2536708B-A160-49FD-88AD-1FBB20CD0B68}" type="pres">
      <dgm:prSet presAssocID="{BA39C09C-750C-4DDE-BFCE-A2188E02F0E3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F05F25-5175-4605-ADA1-98CE68B8347C}" type="pres">
      <dgm:prSet presAssocID="{BA39C09C-750C-4DDE-BFCE-A2188E02F0E3}" presName="level3hierChild" presStyleCnt="0"/>
      <dgm:spPr/>
    </dgm:pt>
    <dgm:pt modelId="{93317264-72A8-4A55-AB05-421C313F9F7A}" type="pres">
      <dgm:prSet presAssocID="{9F5372C5-E1B9-4B49-A230-153976C4560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F6CDF40D-B088-4E1B-9B19-1EF10203ED8B}" type="pres">
      <dgm:prSet presAssocID="{9F5372C5-E1B9-4B49-A230-153976C4560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786A7497-662E-4037-9040-D3B4091529C6}" type="pres">
      <dgm:prSet presAssocID="{F03B36FA-84F3-43E9-892B-FA084C86E77B}" presName="root2" presStyleCnt="0"/>
      <dgm:spPr/>
    </dgm:pt>
    <dgm:pt modelId="{3F511107-157D-4780-B3EA-666FED91A6EE}" type="pres">
      <dgm:prSet presAssocID="{F03B36FA-84F3-43E9-892B-FA084C86E77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1469C7-F239-4205-B3C5-B71CFE652329}" type="pres">
      <dgm:prSet presAssocID="{F03B36FA-84F3-43E9-892B-FA084C86E77B}" presName="level3hierChild" presStyleCnt="0"/>
      <dgm:spPr/>
    </dgm:pt>
    <dgm:pt modelId="{B39EA88A-4102-494F-A4C9-EC83A1698975}" type="pres">
      <dgm:prSet presAssocID="{7CCF352C-D146-4D6A-85B9-8F9CC3C5412F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51406270-16AF-4C1E-87A5-7BA5CECCBBCF}" type="pres">
      <dgm:prSet presAssocID="{7CCF352C-D146-4D6A-85B9-8F9CC3C5412F}" presName="connTx" presStyleLbl="parChTrans1D2" presStyleIdx="2" presStyleCnt="4"/>
      <dgm:spPr/>
      <dgm:t>
        <a:bodyPr/>
        <a:lstStyle/>
        <a:p>
          <a:endParaRPr lang="ru-RU"/>
        </a:p>
      </dgm:t>
    </dgm:pt>
    <dgm:pt modelId="{9F30DA6A-18F6-4AE2-AFB0-7DEBE48295F3}" type="pres">
      <dgm:prSet presAssocID="{05269D28-C464-4FD9-9321-FF8F258C7404}" presName="root2" presStyleCnt="0"/>
      <dgm:spPr/>
    </dgm:pt>
    <dgm:pt modelId="{F0672F19-4914-4DD3-89D8-5851C6AC4C00}" type="pres">
      <dgm:prSet presAssocID="{05269D28-C464-4FD9-9321-FF8F258C7404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6EC93A-836D-434C-A7D4-BFBE502FC4E6}" type="pres">
      <dgm:prSet presAssocID="{05269D28-C464-4FD9-9321-FF8F258C7404}" presName="level3hierChild" presStyleCnt="0"/>
      <dgm:spPr/>
    </dgm:pt>
    <dgm:pt modelId="{EE0E2101-A093-4317-8A31-05D95FE0A878}" type="pres">
      <dgm:prSet presAssocID="{405AD710-CA97-42EC-869B-A8395A7C97A3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8A607F78-7851-4CA4-9A0E-6411C6903233}" type="pres">
      <dgm:prSet presAssocID="{405AD710-CA97-42EC-869B-A8395A7C97A3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9959C0C-B2E3-44C5-AD9D-C6031D2FD9B3}" type="pres">
      <dgm:prSet presAssocID="{01FEC414-400D-4545-AFC5-FB482B7BDA33}" presName="root2" presStyleCnt="0"/>
      <dgm:spPr/>
    </dgm:pt>
    <dgm:pt modelId="{6A963522-AEBC-49A7-AA13-80C3EF33B220}" type="pres">
      <dgm:prSet presAssocID="{01FEC414-400D-4545-AFC5-FB482B7BDA33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CBAA1A-6178-4141-B69F-5454B8FFA80E}" type="pres">
      <dgm:prSet presAssocID="{01FEC414-400D-4545-AFC5-FB482B7BDA33}" presName="level3hierChild" presStyleCnt="0"/>
      <dgm:spPr/>
    </dgm:pt>
  </dgm:ptLst>
  <dgm:cxnLst>
    <dgm:cxn modelId="{AA8A88C9-E351-4E8D-9A56-A4BCA6FB2954}" type="presOf" srcId="{59EE5A59-04AF-4EFD-BA7E-8461FA04D15F}" destId="{8F3561BC-04B9-4790-98DB-F10707B05369}" srcOrd="1" destOrd="0" presId="urn:microsoft.com/office/officeart/2008/layout/HorizontalMultiLevelHierarchy"/>
    <dgm:cxn modelId="{0B8D163F-4FAF-47AD-BB96-A27B31C83E65}" type="presOf" srcId="{F03B36FA-84F3-43E9-892B-FA084C86E77B}" destId="{3F511107-157D-4780-B3EA-666FED91A6EE}" srcOrd="0" destOrd="0" presId="urn:microsoft.com/office/officeart/2008/layout/HorizontalMultiLevelHierarchy"/>
    <dgm:cxn modelId="{13F00F6D-D3AB-4EF5-A583-A2C97B5A9B18}" type="presOf" srcId="{F8F00E2E-5B2C-4B4A-B4FA-1162FA1856AB}" destId="{B0B2F394-B3CD-4B6F-9B6A-F55580CD252E}" srcOrd="0" destOrd="0" presId="urn:microsoft.com/office/officeart/2008/layout/HorizontalMultiLevelHierarchy"/>
    <dgm:cxn modelId="{469241F2-5658-48F1-838B-96F93E552B19}" type="presOf" srcId="{05269D28-C464-4FD9-9321-FF8F258C7404}" destId="{F0672F19-4914-4DD3-89D8-5851C6AC4C00}" srcOrd="0" destOrd="0" presId="urn:microsoft.com/office/officeart/2008/layout/HorizontalMultiLevelHierarchy"/>
    <dgm:cxn modelId="{73F51F85-BAF0-4E10-B274-3BF4A49BC4A5}" srcId="{F8F00E2E-5B2C-4B4A-B4FA-1162FA1856AB}" destId="{05269D28-C464-4FD9-9321-FF8F258C7404}" srcOrd="2" destOrd="0" parTransId="{7CCF352C-D146-4D6A-85B9-8F9CC3C5412F}" sibTransId="{B7CC3017-487D-447B-9712-A074CF50FB94}"/>
    <dgm:cxn modelId="{92CE4247-61CB-4CBD-9F36-F0329C11E1B2}" type="presOf" srcId="{9F5372C5-E1B9-4B49-A230-153976C4560C}" destId="{F6CDF40D-B088-4E1B-9B19-1EF10203ED8B}" srcOrd="1" destOrd="0" presId="urn:microsoft.com/office/officeart/2008/layout/HorizontalMultiLevelHierarchy"/>
    <dgm:cxn modelId="{1A0D9464-8ED8-4924-9A90-7A666B14D2AE}" type="presOf" srcId="{9F5372C5-E1B9-4B49-A230-153976C4560C}" destId="{93317264-72A8-4A55-AB05-421C313F9F7A}" srcOrd="0" destOrd="0" presId="urn:microsoft.com/office/officeart/2008/layout/HorizontalMultiLevelHierarchy"/>
    <dgm:cxn modelId="{46FD7E5E-4F13-4B0D-BBBE-F4ED828E9A40}" type="presOf" srcId="{59EE5A59-04AF-4EFD-BA7E-8461FA04D15F}" destId="{7C25C3DB-9202-4D00-880F-F8FDA3631165}" srcOrd="0" destOrd="0" presId="urn:microsoft.com/office/officeart/2008/layout/HorizontalMultiLevelHierarchy"/>
    <dgm:cxn modelId="{28682931-622D-4251-AD3E-EA156100EC6E}" type="presOf" srcId="{BA39C09C-750C-4DDE-BFCE-A2188E02F0E3}" destId="{2536708B-A160-49FD-88AD-1FBB20CD0B68}" srcOrd="0" destOrd="0" presId="urn:microsoft.com/office/officeart/2008/layout/HorizontalMultiLevelHierarchy"/>
    <dgm:cxn modelId="{3B525B5C-F5BF-4999-AEC4-B87D9AC3010B}" srcId="{F8F00E2E-5B2C-4B4A-B4FA-1162FA1856AB}" destId="{F03B36FA-84F3-43E9-892B-FA084C86E77B}" srcOrd="1" destOrd="0" parTransId="{9F5372C5-E1B9-4B49-A230-153976C4560C}" sibTransId="{02CDBEA8-CD77-4582-9735-25CF8D420A68}"/>
    <dgm:cxn modelId="{10D98B55-E561-4321-9038-248F99A61200}" type="presOf" srcId="{7CCF352C-D146-4D6A-85B9-8F9CC3C5412F}" destId="{51406270-16AF-4C1E-87A5-7BA5CECCBBCF}" srcOrd="1" destOrd="0" presId="urn:microsoft.com/office/officeart/2008/layout/HorizontalMultiLevelHierarchy"/>
    <dgm:cxn modelId="{079FB19D-B9ED-458C-9EC4-FCE85704EF04}" type="presOf" srcId="{96B3898C-9F58-4A58-8326-AEE62B5F3B9B}" destId="{2196C925-DCA6-47FC-A4B0-2B5005CED523}" srcOrd="0" destOrd="0" presId="urn:microsoft.com/office/officeart/2008/layout/HorizontalMultiLevelHierarchy"/>
    <dgm:cxn modelId="{D5C880DD-AC53-4900-914F-037B08F659D2}" type="presOf" srcId="{7CCF352C-D146-4D6A-85B9-8F9CC3C5412F}" destId="{B39EA88A-4102-494F-A4C9-EC83A1698975}" srcOrd="0" destOrd="0" presId="urn:microsoft.com/office/officeart/2008/layout/HorizontalMultiLevelHierarchy"/>
    <dgm:cxn modelId="{B9E77EAC-B7A6-43FE-B7FD-ED4749E6DC65}" type="presOf" srcId="{01FEC414-400D-4545-AFC5-FB482B7BDA33}" destId="{6A963522-AEBC-49A7-AA13-80C3EF33B220}" srcOrd="0" destOrd="0" presId="urn:microsoft.com/office/officeart/2008/layout/HorizontalMultiLevelHierarchy"/>
    <dgm:cxn modelId="{04F1FC4E-49DB-4A02-B9A0-932E3FB1E986}" srcId="{F8F00E2E-5B2C-4B4A-B4FA-1162FA1856AB}" destId="{01FEC414-400D-4545-AFC5-FB482B7BDA33}" srcOrd="3" destOrd="0" parTransId="{405AD710-CA97-42EC-869B-A8395A7C97A3}" sibTransId="{A64C2E18-3647-4588-85C5-9DC2E5825E5D}"/>
    <dgm:cxn modelId="{A2713952-2BCD-41CE-95E0-566C24CD2274}" type="presOf" srcId="{405AD710-CA97-42EC-869B-A8395A7C97A3}" destId="{EE0E2101-A093-4317-8A31-05D95FE0A878}" srcOrd="0" destOrd="0" presId="urn:microsoft.com/office/officeart/2008/layout/HorizontalMultiLevelHierarchy"/>
    <dgm:cxn modelId="{948A6549-C39A-4331-A5F5-2525F05A7E93}" type="presOf" srcId="{405AD710-CA97-42EC-869B-A8395A7C97A3}" destId="{8A607F78-7851-4CA4-9A0E-6411C6903233}" srcOrd="1" destOrd="0" presId="urn:microsoft.com/office/officeart/2008/layout/HorizontalMultiLevelHierarchy"/>
    <dgm:cxn modelId="{EB0A84E3-9098-4D7E-BFC5-A6559CA0F5D6}" srcId="{F8F00E2E-5B2C-4B4A-B4FA-1162FA1856AB}" destId="{BA39C09C-750C-4DDE-BFCE-A2188E02F0E3}" srcOrd="0" destOrd="0" parTransId="{59EE5A59-04AF-4EFD-BA7E-8461FA04D15F}" sibTransId="{A5F45C8B-B877-4DDC-95B9-6465A8174F20}"/>
    <dgm:cxn modelId="{D360EA38-919C-48CA-8322-6E6239BFBA1A}" srcId="{96B3898C-9F58-4A58-8326-AEE62B5F3B9B}" destId="{F8F00E2E-5B2C-4B4A-B4FA-1162FA1856AB}" srcOrd="0" destOrd="0" parTransId="{E4D0C2E2-D071-472F-BFC8-18CFE9DEB0A5}" sibTransId="{D54C0BFE-067E-4385-9E0D-846713E56A76}"/>
    <dgm:cxn modelId="{9203BF5D-B6B0-4C44-9226-E2B0A21F0102}" type="presParOf" srcId="{2196C925-DCA6-47FC-A4B0-2B5005CED523}" destId="{1B00F4EC-4355-4F3D-A58E-2A31299561D8}" srcOrd="0" destOrd="0" presId="urn:microsoft.com/office/officeart/2008/layout/HorizontalMultiLevelHierarchy"/>
    <dgm:cxn modelId="{48230313-7E96-4A36-A739-2CA3287CEDB1}" type="presParOf" srcId="{1B00F4EC-4355-4F3D-A58E-2A31299561D8}" destId="{B0B2F394-B3CD-4B6F-9B6A-F55580CD252E}" srcOrd="0" destOrd="0" presId="urn:microsoft.com/office/officeart/2008/layout/HorizontalMultiLevelHierarchy"/>
    <dgm:cxn modelId="{794F07E3-A9A2-4BFD-8B24-89956CA62014}" type="presParOf" srcId="{1B00F4EC-4355-4F3D-A58E-2A31299561D8}" destId="{E4BF66C9-12DF-4E44-9E05-EEBB16EBBE62}" srcOrd="1" destOrd="0" presId="urn:microsoft.com/office/officeart/2008/layout/HorizontalMultiLevelHierarchy"/>
    <dgm:cxn modelId="{E5D54DE6-7954-4976-94B0-AA4D5D086C08}" type="presParOf" srcId="{E4BF66C9-12DF-4E44-9E05-EEBB16EBBE62}" destId="{7C25C3DB-9202-4D00-880F-F8FDA3631165}" srcOrd="0" destOrd="0" presId="urn:microsoft.com/office/officeart/2008/layout/HorizontalMultiLevelHierarchy"/>
    <dgm:cxn modelId="{BDAADF30-283A-44E1-A6C5-83662223A18E}" type="presParOf" srcId="{7C25C3DB-9202-4D00-880F-F8FDA3631165}" destId="{8F3561BC-04B9-4790-98DB-F10707B05369}" srcOrd="0" destOrd="0" presId="urn:microsoft.com/office/officeart/2008/layout/HorizontalMultiLevelHierarchy"/>
    <dgm:cxn modelId="{113EB97E-5EC4-4575-AE13-B49F8502369F}" type="presParOf" srcId="{E4BF66C9-12DF-4E44-9E05-EEBB16EBBE62}" destId="{632A5CC6-62AF-4775-A6C4-81ED5C00171D}" srcOrd="1" destOrd="0" presId="urn:microsoft.com/office/officeart/2008/layout/HorizontalMultiLevelHierarchy"/>
    <dgm:cxn modelId="{C384E8CA-F6AF-4116-8E32-596FD82E70D0}" type="presParOf" srcId="{632A5CC6-62AF-4775-A6C4-81ED5C00171D}" destId="{2536708B-A160-49FD-88AD-1FBB20CD0B68}" srcOrd="0" destOrd="0" presId="urn:microsoft.com/office/officeart/2008/layout/HorizontalMultiLevelHierarchy"/>
    <dgm:cxn modelId="{42D6C4D4-69B1-438F-94EC-040A50302B13}" type="presParOf" srcId="{632A5CC6-62AF-4775-A6C4-81ED5C00171D}" destId="{5AF05F25-5175-4605-ADA1-98CE68B8347C}" srcOrd="1" destOrd="0" presId="urn:microsoft.com/office/officeart/2008/layout/HorizontalMultiLevelHierarchy"/>
    <dgm:cxn modelId="{1DC9E8E2-2A66-42B7-BA5C-6815A86F62F3}" type="presParOf" srcId="{E4BF66C9-12DF-4E44-9E05-EEBB16EBBE62}" destId="{93317264-72A8-4A55-AB05-421C313F9F7A}" srcOrd="2" destOrd="0" presId="urn:microsoft.com/office/officeart/2008/layout/HorizontalMultiLevelHierarchy"/>
    <dgm:cxn modelId="{786F6F14-81DF-45E6-A58B-CBED6689D001}" type="presParOf" srcId="{93317264-72A8-4A55-AB05-421C313F9F7A}" destId="{F6CDF40D-B088-4E1B-9B19-1EF10203ED8B}" srcOrd="0" destOrd="0" presId="urn:microsoft.com/office/officeart/2008/layout/HorizontalMultiLevelHierarchy"/>
    <dgm:cxn modelId="{95DD1942-E770-4530-B716-C071FB8601DD}" type="presParOf" srcId="{E4BF66C9-12DF-4E44-9E05-EEBB16EBBE62}" destId="{786A7497-662E-4037-9040-D3B4091529C6}" srcOrd="3" destOrd="0" presId="urn:microsoft.com/office/officeart/2008/layout/HorizontalMultiLevelHierarchy"/>
    <dgm:cxn modelId="{5100EF5C-B64E-49D1-86B2-85C5DADA2C66}" type="presParOf" srcId="{786A7497-662E-4037-9040-D3B4091529C6}" destId="{3F511107-157D-4780-B3EA-666FED91A6EE}" srcOrd="0" destOrd="0" presId="urn:microsoft.com/office/officeart/2008/layout/HorizontalMultiLevelHierarchy"/>
    <dgm:cxn modelId="{0726764B-7A8F-4C90-B662-DDFD918A17B0}" type="presParOf" srcId="{786A7497-662E-4037-9040-D3B4091529C6}" destId="{F21469C7-F239-4205-B3C5-B71CFE652329}" srcOrd="1" destOrd="0" presId="urn:microsoft.com/office/officeart/2008/layout/HorizontalMultiLevelHierarchy"/>
    <dgm:cxn modelId="{9DEE481B-AFD4-4C44-B9A7-51585470D603}" type="presParOf" srcId="{E4BF66C9-12DF-4E44-9E05-EEBB16EBBE62}" destId="{B39EA88A-4102-494F-A4C9-EC83A1698975}" srcOrd="4" destOrd="0" presId="urn:microsoft.com/office/officeart/2008/layout/HorizontalMultiLevelHierarchy"/>
    <dgm:cxn modelId="{95A19DFA-99E7-42C1-8FDA-793AB5F659E5}" type="presParOf" srcId="{B39EA88A-4102-494F-A4C9-EC83A1698975}" destId="{51406270-16AF-4C1E-87A5-7BA5CECCBBCF}" srcOrd="0" destOrd="0" presId="urn:microsoft.com/office/officeart/2008/layout/HorizontalMultiLevelHierarchy"/>
    <dgm:cxn modelId="{B3401031-EED5-4C3C-A3A4-9061F8BE4541}" type="presParOf" srcId="{E4BF66C9-12DF-4E44-9E05-EEBB16EBBE62}" destId="{9F30DA6A-18F6-4AE2-AFB0-7DEBE48295F3}" srcOrd="5" destOrd="0" presId="urn:microsoft.com/office/officeart/2008/layout/HorizontalMultiLevelHierarchy"/>
    <dgm:cxn modelId="{8A2CD88B-EDA2-4917-A824-730792C77F2F}" type="presParOf" srcId="{9F30DA6A-18F6-4AE2-AFB0-7DEBE48295F3}" destId="{F0672F19-4914-4DD3-89D8-5851C6AC4C00}" srcOrd="0" destOrd="0" presId="urn:microsoft.com/office/officeart/2008/layout/HorizontalMultiLevelHierarchy"/>
    <dgm:cxn modelId="{DA5B502D-E945-4037-B444-5D2408A5F5D6}" type="presParOf" srcId="{9F30DA6A-18F6-4AE2-AFB0-7DEBE48295F3}" destId="{766EC93A-836D-434C-A7D4-BFBE502FC4E6}" srcOrd="1" destOrd="0" presId="urn:microsoft.com/office/officeart/2008/layout/HorizontalMultiLevelHierarchy"/>
    <dgm:cxn modelId="{213DABBE-5A5C-4AA1-98DA-61DA4C0AC3F8}" type="presParOf" srcId="{E4BF66C9-12DF-4E44-9E05-EEBB16EBBE62}" destId="{EE0E2101-A093-4317-8A31-05D95FE0A878}" srcOrd="6" destOrd="0" presId="urn:microsoft.com/office/officeart/2008/layout/HorizontalMultiLevelHierarchy"/>
    <dgm:cxn modelId="{76FDF104-577C-4F24-A5C6-A1C8ACE11B62}" type="presParOf" srcId="{EE0E2101-A093-4317-8A31-05D95FE0A878}" destId="{8A607F78-7851-4CA4-9A0E-6411C6903233}" srcOrd="0" destOrd="0" presId="urn:microsoft.com/office/officeart/2008/layout/HorizontalMultiLevelHierarchy"/>
    <dgm:cxn modelId="{BBAA7599-FE32-4CE4-BA14-1A3857CE407F}" type="presParOf" srcId="{E4BF66C9-12DF-4E44-9E05-EEBB16EBBE62}" destId="{79959C0C-B2E3-44C5-AD9D-C6031D2FD9B3}" srcOrd="7" destOrd="0" presId="urn:microsoft.com/office/officeart/2008/layout/HorizontalMultiLevelHierarchy"/>
    <dgm:cxn modelId="{1E403481-6F19-426D-A57A-D407543F84B9}" type="presParOf" srcId="{79959C0C-B2E3-44C5-AD9D-C6031D2FD9B3}" destId="{6A963522-AEBC-49A7-AA13-80C3EF33B220}" srcOrd="0" destOrd="0" presId="urn:microsoft.com/office/officeart/2008/layout/HorizontalMultiLevelHierarchy"/>
    <dgm:cxn modelId="{405B88DE-F13F-4CE6-971B-6D776EA667AA}" type="presParOf" srcId="{79959C0C-B2E3-44C5-AD9D-C6031D2FD9B3}" destId="{ECCBAA1A-6178-4141-B69F-5454B8FFA80E}" srcOrd="1" destOrd="0" presId="urn:microsoft.com/office/officeart/2008/layout/HorizontalMultiLevelHierarchy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E2101-A093-4317-8A31-05D95FE0A878}">
      <dsp:nvSpPr>
        <dsp:cNvPr id="0" name=""/>
        <dsp:cNvSpPr/>
      </dsp:nvSpPr>
      <dsp:spPr>
        <a:xfrm>
          <a:off x="3579540" y="2667000"/>
          <a:ext cx="664829" cy="1900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2414" y="0"/>
              </a:lnTo>
              <a:lnTo>
                <a:pt x="332414" y="1900237"/>
              </a:lnTo>
              <a:lnTo>
                <a:pt x="664829" y="190023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861626" y="3566789"/>
        <a:ext cx="100659" cy="100659"/>
      </dsp:txXfrm>
    </dsp:sp>
    <dsp:sp modelId="{B39EA88A-4102-494F-A4C9-EC83A1698975}">
      <dsp:nvSpPr>
        <dsp:cNvPr id="0" name=""/>
        <dsp:cNvSpPr/>
      </dsp:nvSpPr>
      <dsp:spPr>
        <a:xfrm>
          <a:off x="3579540" y="2667000"/>
          <a:ext cx="664829" cy="63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2414" y="0"/>
              </a:lnTo>
              <a:lnTo>
                <a:pt x="332414" y="633412"/>
              </a:lnTo>
              <a:lnTo>
                <a:pt x="664829" y="63341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88998" y="2960749"/>
        <a:ext cx="45913" cy="45913"/>
      </dsp:txXfrm>
    </dsp:sp>
    <dsp:sp modelId="{93317264-72A8-4A55-AB05-421C313F9F7A}">
      <dsp:nvSpPr>
        <dsp:cNvPr id="0" name=""/>
        <dsp:cNvSpPr/>
      </dsp:nvSpPr>
      <dsp:spPr>
        <a:xfrm>
          <a:off x="3579540" y="2033587"/>
          <a:ext cx="664829" cy="633412"/>
        </a:xfrm>
        <a:custGeom>
          <a:avLst/>
          <a:gdLst/>
          <a:ahLst/>
          <a:cxnLst/>
          <a:rect l="0" t="0" r="0" b="0"/>
          <a:pathLst>
            <a:path>
              <a:moveTo>
                <a:pt x="0" y="633412"/>
              </a:moveTo>
              <a:lnTo>
                <a:pt x="332414" y="633412"/>
              </a:lnTo>
              <a:lnTo>
                <a:pt x="332414" y="0"/>
              </a:lnTo>
              <a:lnTo>
                <a:pt x="66482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88998" y="2327337"/>
        <a:ext cx="45913" cy="45913"/>
      </dsp:txXfrm>
    </dsp:sp>
    <dsp:sp modelId="{7C25C3DB-9202-4D00-880F-F8FDA3631165}">
      <dsp:nvSpPr>
        <dsp:cNvPr id="0" name=""/>
        <dsp:cNvSpPr/>
      </dsp:nvSpPr>
      <dsp:spPr>
        <a:xfrm>
          <a:off x="3579540" y="766762"/>
          <a:ext cx="664829" cy="1900237"/>
        </a:xfrm>
        <a:custGeom>
          <a:avLst/>
          <a:gdLst/>
          <a:ahLst/>
          <a:cxnLst/>
          <a:rect l="0" t="0" r="0" b="0"/>
          <a:pathLst>
            <a:path>
              <a:moveTo>
                <a:pt x="0" y="1900237"/>
              </a:moveTo>
              <a:lnTo>
                <a:pt x="332414" y="1900237"/>
              </a:lnTo>
              <a:lnTo>
                <a:pt x="332414" y="0"/>
              </a:lnTo>
              <a:lnTo>
                <a:pt x="66482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/>
        </a:p>
      </dsp:txBody>
      <dsp:txXfrm>
        <a:off x="3861626" y="1666551"/>
        <a:ext cx="100659" cy="100659"/>
      </dsp:txXfrm>
    </dsp:sp>
    <dsp:sp modelId="{B0B2F394-B3CD-4B6F-9B6A-F55580CD252E}">
      <dsp:nvSpPr>
        <dsp:cNvPr id="0" name=""/>
        <dsp:cNvSpPr/>
      </dsp:nvSpPr>
      <dsp:spPr>
        <a:xfrm rot="16200000">
          <a:off x="405810" y="2160269"/>
          <a:ext cx="5334000" cy="1013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Уровни</a:t>
          </a:r>
          <a:r>
            <a:rPr lang="ru-RU" sz="36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600" b="1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самообразования</a:t>
          </a:r>
          <a:endParaRPr lang="ru-RU" sz="3600" b="1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810" y="2160269"/>
        <a:ext cx="5334000" cy="1013460"/>
      </dsp:txXfrm>
    </dsp:sp>
    <dsp:sp modelId="{2536708B-A160-49FD-88AD-1FBB20CD0B68}">
      <dsp:nvSpPr>
        <dsp:cNvPr id="0" name=""/>
        <dsp:cNvSpPr/>
      </dsp:nvSpPr>
      <dsp:spPr>
        <a:xfrm>
          <a:off x="4244370" y="260032"/>
          <a:ext cx="3324148" cy="1013460"/>
        </a:xfrm>
        <a:prstGeom prst="rect">
          <a:avLst/>
        </a:prstGeom>
        <a:solidFill>
          <a:srgbClr val="FF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Индивидуальный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4370" y="260032"/>
        <a:ext cx="3324148" cy="1013460"/>
      </dsp:txXfrm>
    </dsp:sp>
    <dsp:sp modelId="{3F511107-157D-4780-B3EA-666FED91A6EE}">
      <dsp:nvSpPr>
        <dsp:cNvPr id="0" name=""/>
        <dsp:cNvSpPr/>
      </dsp:nvSpPr>
      <dsp:spPr>
        <a:xfrm>
          <a:off x="4244370" y="1526857"/>
          <a:ext cx="3324148" cy="1013460"/>
        </a:xfrm>
        <a:prstGeom prst="rect">
          <a:avLst/>
        </a:prstGeom>
        <a:solidFill>
          <a:srgbClr val="FF66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Уровень  ОУ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4370" y="1526857"/>
        <a:ext cx="3324148" cy="1013460"/>
      </dsp:txXfrm>
    </dsp:sp>
    <dsp:sp modelId="{F0672F19-4914-4DD3-89D8-5851C6AC4C00}">
      <dsp:nvSpPr>
        <dsp:cNvPr id="0" name=""/>
        <dsp:cNvSpPr/>
      </dsp:nvSpPr>
      <dsp:spPr>
        <a:xfrm>
          <a:off x="4244370" y="2793682"/>
          <a:ext cx="3324148" cy="1013460"/>
        </a:xfrm>
        <a:prstGeom prst="rect">
          <a:avLst/>
        </a:prstGeom>
        <a:solidFill>
          <a:srgbClr val="99FFC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Муниципальный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4370" y="2793682"/>
        <a:ext cx="3324148" cy="1013460"/>
      </dsp:txXfrm>
    </dsp:sp>
    <dsp:sp modelId="{6A963522-AEBC-49A7-AA13-80C3EF33B220}">
      <dsp:nvSpPr>
        <dsp:cNvPr id="0" name=""/>
        <dsp:cNvSpPr/>
      </dsp:nvSpPr>
      <dsp:spPr>
        <a:xfrm>
          <a:off x="4244370" y="4060507"/>
          <a:ext cx="3324148" cy="10134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Региональный (всероссийский</a:t>
          </a:r>
          <a:r>
            <a:rPr lang="ru-RU" sz="3100" b="1" kern="1200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ru-RU" sz="3100" kern="1200" dirty="0"/>
        </a:p>
      </dsp:txBody>
      <dsp:txXfrm>
        <a:off x="4244370" y="4060507"/>
        <a:ext cx="3324148" cy="1013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A155D-07A2-4CDB-9611-F4873CA555DC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C4E0E-7E20-4C29-9BA9-D407204CBA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295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C4E0E-7E20-4C29-9BA9-D407204CBAA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834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spc="-1" dirty="0" smtClean="0">
                <a:ea typeface="DejaVu Sans"/>
              </a:rPr>
              <a:t>Государственное бюджетное общеобразовательное учреждение Свердловской области «</a:t>
            </a:r>
            <a:r>
              <a:rPr lang="ru-RU" sz="1400" b="1" spc="-1" dirty="0" err="1" smtClean="0">
                <a:ea typeface="DejaVu Sans"/>
              </a:rPr>
              <a:t>Кировградская</a:t>
            </a:r>
            <a:r>
              <a:rPr lang="ru-RU" sz="1400" b="1" spc="-1" dirty="0" smtClean="0">
                <a:ea typeface="DejaVu Sans"/>
              </a:rPr>
              <a:t> школа-интернат, реализующая адаптированные  </a:t>
            </a:r>
            <a:br>
              <a:rPr lang="ru-RU" sz="1400" b="1" spc="-1" dirty="0" smtClean="0">
                <a:ea typeface="DejaVu Sans"/>
              </a:rPr>
            </a:br>
            <a:r>
              <a:rPr lang="ru-RU" sz="1400" b="1" spc="-1" dirty="0" smtClean="0">
                <a:ea typeface="DejaVu Sans"/>
              </a:rPr>
              <a:t>основные общеобразовательные программы»</a:t>
            </a:r>
            <a:r>
              <a:rPr lang="ru-RU" sz="1400" b="1" spc="-1" dirty="0" smtClean="0">
                <a:latin typeface="Arial"/>
              </a:rPr>
              <a:t/>
            </a:r>
            <a:br>
              <a:rPr lang="ru-RU" sz="1400" b="1" spc="-1" dirty="0" smtClean="0">
                <a:latin typeface="Arial"/>
              </a:rPr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5472122" cy="12572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Тема: «Развитие профессиональных компетенций педагогов»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C:\Users\USER\Desktop\фото с моего телеф. 2024г\IMG-20240821-WA00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571612"/>
            <a:ext cx="242889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с моего телеф. 2024г\IMG-20230411-WA00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142984"/>
            <a:ext cx="177741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с моего телеф. 2024г\20241228_1028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357562"/>
            <a:ext cx="2000264" cy="270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с моего телеф. 2024г\20241228_1033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928934"/>
            <a:ext cx="2105564" cy="280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IMG-20231218-WA006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3714752"/>
            <a:ext cx="185738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945007686"/>
              </p:ext>
            </p:extLst>
          </p:nvPr>
        </p:nvGraphicFramePr>
        <p:xfrm>
          <a:off x="-2057400" y="685800"/>
          <a:ext cx="10134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24286" y="1670231"/>
            <a:ext cx="3200399" cy="1846942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методических объединениях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Посещение школьных 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педсоветов, М/о.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Дискуссии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совещания, обмен опытом с коллегами.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Изучение информационно-компьютерных </a:t>
            </a:r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технологий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4286" y="533400"/>
            <a:ext cx="3200399" cy="1013460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Чтение методической, педагогической и предметной литературы.</a:t>
            </a: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Обзор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Интернете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4286" y="3638002"/>
            <a:ext cx="3200399" cy="1162598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Конкурсы проф. мастерства.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Открытые показы.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Семинары.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Практикумы.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Мастер-классы и др.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4286" y="4925058"/>
            <a:ext cx="3200399" cy="1162598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Вебинары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Конференции.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Конкурсы проф. мастерства и др.</a:t>
            </a: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352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1430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 в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методических 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объединениях учителей.</a:t>
            </a:r>
          </a:p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Посещение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школьных педсоветов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 в семинарах, Круглых столах.</a:t>
            </a:r>
          </a:p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Наставничество.</a:t>
            </a:r>
          </a:p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Школа молодого педагога.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6957" y="304800"/>
            <a:ext cx="22797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Уровень ОУ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411" y="3810000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Посещение открытых уроков и занятий.</a:t>
            </a:r>
          </a:p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Дискуссии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совещания, обмен опытом с коллегами.</a:t>
            </a:r>
            <a:endParaRPr lang="ru-RU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lvl="0" indent="-4572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Изучение информационно-компьютерных 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технологий и т.д.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93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2847" y="334236"/>
            <a:ext cx="72038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Муниципальный </a:t>
            </a:r>
            <a:r>
              <a:rPr lang="ru-RU" sz="2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региональный</a:t>
            </a:r>
          </a:p>
          <a:p>
            <a:pPr algn="ctr"/>
            <a:r>
              <a:rPr lang="ru-RU" sz="2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(всероссийский) </a:t>
            </a:r>
            <a:r>
              <a:rPr lang="ru-RU" sz="2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уровни.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8933" y="1363326"/>
            <a:ext cx="83178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Научно – практические конференции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Конкурсы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Публикации в печатных изданиях и в Интернете и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413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00200" y="304800"/>
            <a:ext cx="53402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896399"/>
            <a:ext cx="838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Сетевое </a:t>
            </a:r>
            <a:r>
              <a:rPr lang="ru-RU" sz="2400" b="1" i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взаимодействие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 это совместная деятельность образовательных учреждений (организаций), направленная на обеспечение возможности освоения обучающимися образовательной программы с использованием ресурсов нескольких организаций, осуществляющих образовательную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78" r="12500"/>
          <a:stretch/>
        </p:blipFill>
        <p:spPr>
          <a:xfrm>
            <a:off x="2895600" y="3810000"/>
            <a:ext cx="3276600" cy="2268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800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381000"/>
            <a:ext cx="6969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Профессиональная переподготовка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89"/>
          <a:stretch/>
        </p:blipFill>
        <p:spPr>
          <a:xfrm rot="10800000">
            <a:off x="7072330" y="1071544"/>
            <a:ext cx="1643074" cy="21752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" y="11430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34B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Цель: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получение дополнительных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знаний,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умений </a:t>
            </a:r>
          </a:p>
          <a:p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навыков по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образовательным программам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предусматривающим изучение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отдельных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дисциплин, разделов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науки, </a:t>
            </a:r>
          </a:p>
          <a:p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технологии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необходимых для выполнения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нового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 профессиональной деятельности.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3429000"/>
            <a:ext cx="60722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АКТУАЛЬНОСТЬ:</a:t>
            </a:r>
          </a:p>
          <a:p>
            <a:r>
              <a:rPr lang="ru-RU" sz="2400" b="1" dirty="0" smtClean="0"/>
              <a:t>- рост количества детей с ОВЗ;</a:t>
            </a:r>
          </a:p>
          <a:p>
            <a:r>
              <a:rPr lang="ru-RU" sz="2400" b="1" dirty="0" smtClean="0"/>
              <a:t>- новые подходы к обучению детей с ОВЗ;</a:t>
            </a:r>
          </a:p>
          <a:p>
            <a:r>
              <a:rPr lang="ru-RU" sz="2400" b="1" dirty="0" smtClean="0"/>
              <a:t>- потребность в профессиональных педагогических кадрах!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9367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7"/>
            <a:ext cx="7929618" cy="857255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Ступени профессионального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роста педагога: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6400800" cy="1752600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Педагогическая умелость</a:t>
            </a:r>
          </a:p>
          <a:p>
            <a:pPr marL="514350" indent="-514350" algn="l"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Мастерство</a:t>
            </a:r>
          </a:p>
          <a:p>
            <a:pPr marL="514350" indent="-514350" algn="l"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Творчество</a:t>
            </a:r>
          </a:p>
          <a:p>
            <a:pPr marL="514350" indent="-514350" algn="l"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Новаторство</a:t>
            </a:r>
          </a:p>
          <a:p>
            <a:pPr marL="514350" indent="-514350" algn="l"/>
            <a:endParaRPr lang="ru-RU" sz="2400" b="1" dirty="0" smtClean="0">
              <a:solidFill>
                <a:srgbClr val="C00000"/>
              </a:solidFill>
            </a:endParaRPr>
          </a:p>
          <a:p>
            <a:pPr marL="514350" indent="-514350" algn="l"/>
            <a:r>
              <a:rPr lang="ru-RU" sz="2400" b="1" dirty="0" smtClean="0">
                <a:solidFill>
                  <a:srgbClr val="C00000"/>
                </a:solidFill>
              </a:rPr>
              <a:t>Профессионализм</a:t>
            </a:r>
            <a:r>
              <a:rPr lang="ru-RU" sz="2400" b="1" dirty="0" smtClean="0">
                <a:solidFill>
                  <a:schemeClr val="tx1"/>
                </a:solidFill>
              </a:rPr>
              <a:t> – самый высокий </a:t>
            </a:r>
          </a:p>
          <a:p>
            <a:pPr marL="514350" indent="-514350" algn="l"/>
            <a:r>
              <a:rPr lang="ru-RU" sz="2400" b="1" dirty="0" smtClean="0">
                <a:solidFill>
                  <a:schemeClr val="tx1"/>
                </a:solidFill>
              </a:rPr>
              <a:t>уровень педагогической компетентности!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USER\Desktop\scale_120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357298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00100" y="928670"/>
            <a:ext cx="7358114" cy="3429024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Современный педагог </a:t>
            </a:r>
            <a:r>
              <a:rPr lang="ru-RU" dirty="0" smtClean="0">
                <a:solidFill>
                  <a:schemeClr val="tx1"/>
                </a:solidFill>
              </a:rPr>
              <a:t>должен непрерывно развиваться, искать свой педагогический инструмент, совершенствовать профессиональные </a:t>
            </a:r>
            <a:r>
              <a:rPr lang="ru-RU" dirty="0" smtClean="0">
                <a:solidFill>
                  <a:schemeClr val="tx1"/>
                </a:solidFill>
              </a:rPr>
              <a:t>навыки. Использовать </a:t>
            </a:r>
            <a:r>
              <a:rPr lang="ru-RU" dirty="0" smtClean="0">
                <a:solidFill>
                  <a:schemeClr val="tx1"/>
                </a:solidFill>
              </a:rPr>
              <a:t>активные формы взаимодействия при организации методической работы в школе, </a:t>
            </a:r>
            <a:r>
              <a:rPr lang="ru-RU" dirty="0" smtClean="0">
                <a:solidFill>
                  <a:schemeClr val="tx1"/>
                </a:solidFill>
              </a:rPr>
              <a:t>знакомиться  </a:t>
            </a:r>
            <a:r>
              <a:rPr lang="ru-RU" dirty="0" smtClean="0">
                <a:solidFill>
                  <a:schemeClr val="tx1"/>
                </a:solidFill>
              </a:rPr>
              <a:t>с новинками педагогики и методиками преподавания учебных предметов, воспитательной работы. </a:t>
            </a:r>
            <a:r>
              <a:rPr lang="ru-RU" b="1" i="1" dirty="0" smtClean="0">
                <a:solidFill>
                  <a:schemeClr val="tx1"/>
                </a:solidFill>
              </a:rPr>
              <a:t>Постоянно развиваться в своей профессиональной деятельности, повышать уровень педагогической культуры</a:t>
            </a:r>
            <a:r>
              <a:rPr lang="ru-RU" b="1" i="1" dirty="0" smtClean="0">
                <a:solidFill>
                  <a:schemeClr val="tx1"/>
                </a:solidFill>
              </a:rPr>
              <a:t>!</a:t>
            </a:r>
            <a:endParaRPr lang="ru-RU" b="1" i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0" y="3571875"/>
            <a:ext cx="3357586" cy="26318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1461" y="609600"/>
            <a:ext cx="8581077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extrusionClr>
                <a:srgbClr val="FFC000"/>
              </a:extrusionClr>
              <a:contourClr>
                <a:srgbClr val="002060"/>
              </a:contourClr>
            </a:sp3d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sz="5400" b="1" i="1" u="none" strike="noStrike" kern="1200" normalizeH="0" baseline="0" noProof="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Спасибо</a:t>
            </a:r>
            <a:r>
              <a:rPr kumimoji="0" lang="ru-RU" sz="5400" b="1" i="1" u="none" strike="noStrike" kern="1200" normalizeH="0" noProof="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за внимание!</a:t>
            </a:r>
            <a:endParaRPr kumimoji="0" lang="ru-RU" sz="5400" b="1" i="1" u="none" strike="noStrike" kern="1200" normalizeH="0" baseline="0" noProof="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17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642918"/>
            <a:ext cx="8581077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extrusionClr>
                <a:srgbClr val="FFC000"/>
              </a:extrusionClr>
              <a:contourClr>
                <a:srgbClr val="002060"/>
              </a:contourClr>
            </a:sp3d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профессиональной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компетентности–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из условий эффективности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педагогического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роста</a:t>
            </a:r>
            <a:endParaRPr kumimoji="0" lang="ru-RU" sz="3600" b="1" i="1" u="none" strike="noStrike" kern="1200" normalizeH="0" baseline="0" noProof="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751" y="3048000"/>
            <a:ext cx="4503648" cy="35302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09600"/>
            <a:ext cx="8610600" cy="4525963"/>
          </a:xfrm>
        </p:spPr>
        <p:txBody>
          <a:bodyPr>
            <a:normAutofit/>
          </a:bodyPr>
          <a:lstStyle/>
          <a:p>
            <a:pPr marL="109728" lvl="0" indent="0">
              <a:spcBef>
                <a:spcPts val="300"/>
              </a:spcBef>
              <a:buClr>
                <a:srgbClr val="A04DA3"/>
              </a:buClr>
              <a:buNone/>
            </a:pP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«Залогом профессионального успеха уже не могут служить полученные один раз в жизни знания. На первый план выходит способность людей ориентироваться в огромном информационном поле, умение самостоятельно находить решения и их успешно реализовывать».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/>
            </a:endParaRPr>
          </a:p>
          <a:p>
            <a:pPr marL="365760" lvl="0" indent="-256032">
              <a:spcBef>
                <a:spcPts val="300"/>
              </a:spcBef>
              <a:buClr>
                <a:srgbClr val="A04DA3"/>
              </a:buClr>
              <a:buNone/>
            </a:pPr>
            <a:r>
              <a:rPr lang="ru-RU" sz="2800" b="1" dirty="0">
                <a:solidFill>
                  <a:prstClr val="black"/>
                </a:solidFill>
                <a:latin typeface="Georgia"/>
              </a:rPr>
              <a:t>	                                                               </a:t>
            </a:r>
            <a:r>
              <a:rPr lang="ru-RU" sz="2800" b="1" dirty="0" smtClean="0">
                <a:solidFill>
                  <a:prstClr val="black"/>
                </a:solidFill>
                <a:latin typeface="Georgia"/>
              </a:rPr>
              <a:t>                                        </a:t>
            </a:r>
          </a:p>
          <a:p>
            <a:pPr marL="365760" lvl="0" indent="-256032">
              <a:spcBef>
                <a:spcPts val="300"/>
              </a:spcBef>
              <a:buClr>
                <a:srgbClr val="A04DA3"/>
              </a:buClr>
              <a:buNone/>
            </a:pPr>
            <a:r>
              <a:rPr lang="ru-RU" sz="2800" b="1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Georgia"/>
              </a:rPr>
              <a:t>                                                                В. В. Путин</a:t>
            </a:r>
            <a:endParaRPr lang="ru-RU" sz="2800" b="1" dirty="0">
              <a:solidFill>
                <a:prstClr val="black"/>
              </a:solidFill>
              <a:latin typeface="Georgia"/>
            </a:endParaRPr>
          </a:p>
          <a:p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4267200"/>
            <a:ext cx="2286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2793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428596" y="714356"/>
            <a:ext cx="8353425" cy="4000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Профессионализм</a:t>
            </a:r>
            <a:r>
              <a:rPr lang="ru-RU" sz="2000" b="1" i="1" dirty="0" smtClean="0">
                <a:solidFill>
                  <a:srgbClr val="C34B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особое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свойство людей систематически, эффективно и надежно выполнять сложную деятельность в самых разнообразных условиях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Профессиональная компетентность педагога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это многофакторное явление, включающее в себя систему теоретических знаний педагога и способов их применения в конкретных педагогических ситуациях, ценностные ориентации педагога, а также интегративные показатели его культуры (речь, стиль общения, отношение к себе и своей деятельности, к смежным областям знания и др.)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8" y="4429132"/>
            <a:ext cx="3143272" cy="1982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457200"/>
            <a:ext cx="8353425" cy="6096000"/>
          </a:xfrm>
        </p:spPr>
        <p:txBody>
          <a:bodyPr>
            <a:normAutofit fontScale="62500" lnSpcReduction="20000"/>
          </a:bodyPr>
          <a:lstStyle/>
          <a:p>
            <a:pPr marL="109728" indent="0">
              <a:lnSpc>
                <a:spcPct val="120000"/>
              </a:lnSpc>
              <a:buNone/>
            </a:pPr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</a:t>
            </a:r>
            <a:r>
              <a:rPr lang="ru-RU" sz="3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составляющие    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ru-RU" sz="3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профессиональной компетентности  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ru-RU" sz="3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педагога</a:t>
            </a:r>
            <a:r>
              <a:rPr lang="ru-RU" sz="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b="1" i="1" u="sng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Интеллектуально-педагогическая </a:t>
            </a:r>
            <a:r>
              <a:rPr lang="ru-RU" b="1" i="1" u="sng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компетентность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– умение применять полученные знания, опыт в профессиональной деятельности для эффективного обучения и воспитания, способность педагога к инновационной деятельности;</a:t>
            </a:r>
          </a:p>
          <a:p>
            <a:pPr>
              <a:lnSpc>
                <a:spcPct val="120000"/>
              </a:lnSpc>
            </a:pPr>
            <a:r>
              <a:rPr lang="ru-RU" b="1" i="1" u="sng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Коммуникативная компетентность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– значимое профессиональное качество, включающее речевые навыки, умение слушать, экстраверсию,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эмпатию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b="1" i="1" u="sng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Информационная компетенция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– объем информации педагога о себе, учениках, родителях, о коллегах.</a:t>
            </a:r>
          </a:p>
          <a:p>
            <a:pPr>
              <a:lnSpc>
                <a:spcPct val="120000"/>
              </a:lnSpc>
            </a:pPr>
            <a:r>
              <a:rPr lang="ru-RU" b="1" i="1" u="sng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Регулятивная компетентность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– умение педагога управлять своим поведением, контролировать свои эмоции, способность к рефлексии, стрессоустойчивость.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2169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533400"/>
            <a:ext cx="83820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сновные </a:t>
            </a:r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компоненты ППК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(профессиональной педагогической компетенции)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рассматривают три блока:</a:t>
            </a:r>
          </a:p>
          <a:p>
            <a:r>
              <a:rPr lang="ru-RU" sz="2200" b="1" i="1" u="sng" dirty="0">
                <a:solidFill>
                  <a:srgbClr val="C34B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Психолого-педагогическая грамотность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 – знания, которые принято называть общепрофессиональными. Владение современными педагогическими технологиями и их применение в профессиональной деятельности.</a:t>
            </a:r>
          </a:p>
          <a:p>
            <a:r>
              <a:rPr lang="ru-RU" sz="2200" b="1" i="1" u="sng" dirty="0">
                <a:solidFill>
                  <a:srgbClr val="C34B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Психолого-педагогические умения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 – готовность и способность педагога использовать свои знания в педагогической деятельности, в организации взаимодействия.</a:t>
            </a:r>
          </a:p>
          <a:p>
            <a:r>
              <a:rPr lang="ru-RU" sz="2200" b="1" i="1" u="sng" dirty="0">
                <a:solidFill>
                  <a:srgbClr val="C34B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Профессионально-значимые личностные качества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 – неотделимые от процесса педагогической деятельности и неизбежно вырастающие из самого её характера. Способность контролировать свою деятельность в соответствии с принятыми </a:t>
            </a: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правилами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и нормами.</a:t>
            </a:r>
          </a:p>
          <a:p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682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1313" y="392113"/>
            <a:ext cx="8229600" cy="45339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Формы и этапы повышения профессионального мастерства педагогов</a:t>
            </a:r>
            <a:endParaRPr lang="ru-RU" sz="1600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38491" y="2630949"/>
            <a:ext cx="244234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(базовый уровень)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555875" y="1471761"/>
            <a:ext cx="4302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самообразования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119812" y="2716063"/>
            <a:ext cx="3024187" cy="119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(проблемные и целевые)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2261423" y="2311703"/>
            <a:ext cx="51843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Промежуточные формы повышения квалификации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000251" y="3794016"/>
            <a:ext cx="24495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Внутришкольное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ПК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4757172" y="3832783"/>
            <a:ext cx="25923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Участие в 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пед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конкурсах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2909888" y="5070475"/>
            <a:ext cx="3533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4514" y="5818618"/>
            <a:ext cx="94218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Выполнение индивидуальных творческих заданий</a:t>
            </a:r>
          </a:p>
          <a:p>
            <a:pPr algn="ctr"/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636181" y="1889093"/>
            <a:ext cx="241981" cy="439934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3048001" y="2847662"/>
            <a:ext cx="304800" cy="952813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00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6059489" y="2847662"/>
            <a:ext cx="304800" cy="952813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00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4701211" y="3117145"/>
            <a:ext cx="321638" cy="195333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00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9438907">
            <a:off x="1688714" y="3498767"/>
            <a:ext cx="277825" cy="2541721"/>
          </a:xfrm>
          <a:prstGeom prst="downArrow">
            <a:avLst>
              <a:gd name="adj1" fmla="val 50000"/>
              <a:gd name="adj2" fmla="val 5765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00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 rot="2161093" flipH="1">
            <a:off x="6977446" y="3637103"/>
            <a:ext cx="297943" cy="2382226"/>
          </a:xfrm>
          <a:prstGeom prst="downArrow">
            <a:avLst>
              <a:gd name="adj1" fmla="val 50000"/>
              <a:gd name="adj2" fmla="val 5765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428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5234" y="381000"/>
            <a:ext cx="7113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Курсы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повышения квалификации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9200" y="2904212"/>
            <a:ext cx="38421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проблемные и 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целевые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гос.заказу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034" y="2807399"/>
            <a:ext cx="456587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34B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базовый </a:t>
            </a:r>
            <a:r>
              <a:rPr lang="ru-RU" sz="2400" b="1" dirty="0" smtClean="0">
                <a:solidFill>
                  <a:srgbClr val="C34B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уровень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аз в три года;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состоят из 3-х блоков: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нвариантный и 2 два вариативных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непрофильный)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825243" y="1841486"/>
            <a:ext cx="1492444" cy="31098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6925736" y="1869978"/>
            <a:ext cx="1693328" cy="3048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4929198"/>
            <a:ext cx="75871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Режимы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очный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(с отрывом от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производства);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очный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 отрыва от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заочный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дистанционный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1143000"/>
            <a:ext cx="5357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Цель: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повышение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уровня теоретических знаний, а также совершенствование практических навыков и умений педагогов. Повышение квалификации направлено на последовательное совершенствование профессиональных знаний, умений и навыков, рост мастерства работников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72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609600"/>
            <a:ext cx="891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34B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Самообразование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– это целенаправленная работа педагога по расширению и углублению своих теоретических знаний, совершенствованию имеющихся и приобретению новых профессиональных навыков и умений в свете современных требований педагогической и психологической наук.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350"/>
          <a:stretch/>
        </p:blipFill>
        <p:spPr>
          <a:xfrm>
            <a:off x="1981200" y="3429000"/>
            <a:ext cx="5746444" cy="2743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376010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1804</TotalTime>
  <Words>582</Words>
  <Application>Microsoft Office PowerPoint</Application>
  <PresentationFormat>Экран (4:3)</PresentationFormat>
  <Paragraphs>117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Государственное бюджетное общеобразовательное учреждение Свердловской области «Кировградская школа-интернат, реализующая адаптированные   основные общеобразовательные программы»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Ступени профессионального  роста педагога: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USER</cp:lastModifiedBy>
  <cp:revision>126</cp:revision>
  <dcterms:created xsi:type="dcterms:W3CDTF">2018-03-09T15:08:22Z</dcterms:created>
  <dcterms:modified xsi:type="dcterms:W3CDTF">2025-04-14T18:22:26Z</dcterms:modified>
</cp:coreProperties>
</file>