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8A1A64-7B15-462B-957E-8550A16A2E8B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ED78A-4565-4B42-A1CD-636AA577F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ГБОУ СО «Кировградская школа-интернат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21328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разъясняет: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924944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«Стили</a:t>
            </a:r>
            <a:r>
              <a:rPr kumimoji="0" lang="ru-RU" sz="54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семейного воспитания и их последствия»</a:t>
            </a:r>
            <a:endParaRPr kumimoji="0" lang="ru-RU" sz="5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Autofit/>
          </a:bodyPr>
          <a:lstStyle/>
          <a:p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Гиперопекающий стиль воспитания в семье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ребенка выполняются все его задачи;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Контролируется каждый его шаг, мало развивается самостоятельность и ответственность;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Родители сами выбирают друзей ребенку, решают его проблемы в школе, решают конфликты с друзьями и учителями;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Ребенок лишается самостоятельности, чувства свободы, не в состоянии самостоятельно принимать решения и справляться с трудностями.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Гипоопека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Ребенок предоставлен сам себе;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Ощущает себя ненужным, лишним, нелюбимым;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Вынужден сам думать о себе, о защите себя и о заботе о себе;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ребенка формируются комплексы неполноценности, что влечет за собой асоциальное поведение.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Эмоциональное отвержение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Игнорирование потребностей ребенка;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Жестокое обращение с ребенком;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Отсутствие общения с ребенком;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Избежание тесных контактов;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у ребенка неуверенности в себе, старание угодить родителям, чтобы добиться их похвалы, конфликтность, неуклюжесть, плохие привычки, отклоняющееся от нормы поведение, мстительность.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Сотрудничество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Стремление старших установить теплые отношения с младшими;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Привлечение детей к решению семейных проблем, поощрение инициативы ребенка;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Родители устанавливают правила, объясняя мотивы своих требований, поощряют их обсуждение ребенком;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ребенке ценится и послушание и независимость;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544617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сотрудничество с ребенком способствует формированию его самостоятельности, ответственности, активности, дружелюбия, и терпимости.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34082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Рекомендации: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Никогда не жалейте ребенка из-за того, что он не такой, как все;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Дарите ребенку свою любовь и внимание, но не забывайте, что есть и другие члены семьи, которые в них тоже нуждаются;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Организуйте свой быт так, чтобы никто в семье не чувствовал себя «жертвой», отказываясь от своей личной жизни;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ограждайте ребенка от обязанностей и проблем. Решайте все дела вместе с ним;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Предоставьте ребенку самостоятельность в действии и принятии решений;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Следите за своей внешностью и поведением;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бойтесь отказать ребенку в чем-либо, если считаете его требования чрезмерными;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Чаще разговаривайте с ребенком. Помните, что ни телевизор, ни компьютер не заменят Вас;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ограничивайте ребенка в общении со сверстниками;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отказывайтесь от встречи с друзьями, приглашайте их в гости.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2008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</TotalTime>
  <Words>374</Words>
  <Application>Microsoft Office PowerPoint</Application>
  <PresentationFormat>Экран (4:3)</PresentationFormat>
  <Paragraphs>37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ГБОУ СО «Кировградская школа-интернат» </vt:lpstr>
      <vt:lpstr>Гиперопекающий стиль воспитания в семье</vt:lpstr>
      <vt:lpstr>Гипоопека</vt:lpstr>
      <vt:lpstr>Эмоциональное отвержение</vt:lpstr>
      <vt:lpstr>Сотрудничество</vt:lpstr>
      <vt:lpstr>Презентация PowerPoint</vt:lpstr>
      <vt:lpstr>Рекомендации: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Неизвестный пользователь</cp:lastModifiedBy>
  <cp:revision>12</cp:revision>
  <dcterms:created xsi:type="dcterms:W3CDTF">2023-01-24T10:32:30Z</dcterms:created>
  <dcterms:modified xsi:type="dcterms:W3CDTF">2023-01-27T04:36:15Z</dcterms:modified>
</cp:coreProperties>
</file>