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27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openxmlformats.org/officeDocument/2006/relationships/theme" Target="theme/theme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viewProps" Target="view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presProps" Target="presProps.xml" /><Relationship Id="rId5" Type="http://schemas.openxmlformats.org/officeDocument/2006/relationships/slide" Target="slides/slide4.xml" /><Relationship Id="rId10" Type="http://schemas.openxmlformats.org/officeDocument/2006/relationships/slide" Target="slides/slide9.xml" /><Relationship Id="rId4" Type="http://schemas.openxmlformats.org/officeDocument/2006/relationships/slide" Target="slides/slide3.xml" /><Relationship Id="rId9" Type="http://schemas.openxmlformats.org/officeDocument/2006/relationships/slide" Target="slides/slide8.xml" /><Relationship Id="rId14" Type="http://schemas.openxmlformats.org/officeDocument/2006/relationships/tableStyles" Target="tableStyle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1A64-7B15-462B-957E-8550A16A2E8B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8ED78A-4565-4B42-A1CD-636AA577FC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1A64-7B15-462B-957E-8550A16A2E8B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D78A-4565-4B42-A1CD-636AA577F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498ED78A-4565-4B42-A1CD-636AA577FC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1A64-7B15-462B-957E-8550A16A2E8B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1A64-7B15-462B-957E-8550A16A2E8B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498ED78A-4565-4B42-A1CD-636AA577FC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1A64-7B15-462B-957E-8550A16A2E8B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8ED78A-4565-4B42-A1CD-636AA577FC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A8A1A64-7B15-462B-957E-8550A16A2E8B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8ED78A-4565-4B42-A1CD-636AA577FC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1A64-7B15-462B-957E-8550A16A2E8B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498ED78A-4565-4B42-A1CD-636AA577FC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1A64-7B15-462B-957E-8550A16A2E8B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498ED78A-4565-4B42-A1CD-636AA577F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1A64-7B15-462B-957E-8550A16A2E8B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98ED78A-4565-4B42-A1CD-636AA577FC8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8ED78A-4565-4B42-A1CD-636AA577FC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8A1A64-7B15-462B-957E-8550A16A2E8B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498ED78A-4565-4B42-A1CD-636AA577FC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A8A1A64-7B15-462B-957E-8550A16A2E8B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A8A1A64-7B15-462B-957E-8550A16A2E8B}" type="datetimeFigureOut">
              <a:rPr lang="ru-RU" smtClean="0"/>
              <a:pPr/>
              <a:t>27.01.2023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498ED78A-4565-4B42-A1CD-636AA577FC8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134076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49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ГБОУ СО «Кировградская школа-интернат</a:t>
            </a:r>
            <a:r>
              <a:rPr lang="ru-RU" sz="32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 </a:t>
            </a:r>
          </a:p>
        </p:txBody>
      </p:sp>
      <p:sp>
        <p:nvSpPr>
          <p:cNvPr id="3" name="Заголовок 1"/>
          <p:cNvSpPr txBox="1">
            <a:spLocks/>
          </p:cNvSpPr>
          <p:nvPr/>
        </p:nvSpPr>
        <p:spPr>
          <a:xfrm>
            <a:off x="755576" y="2132856"/>
            <a:ext cx="7704856" cy="720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разъясняет: 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395536" y="2924944"/>
            <a:ext cx="8229600" cy="331236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«Стили</a:t>
            </a:r>
            <a:r>
              <a:rPr kumimoji="0" lang="ru-RU" sz="5400" b="1" i="1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семейного воспитания и их последствия»</a:t>
            </a:r>
            <a:endParaRPr kumimoji="0" lang="ru-RU" sz="54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620688"/>
            <a:ext cx="8534400" cy="758952"/>
          </a:xfrm>
        </p:spPr>
        <p:txBody>
          <a:bodyPr>
            <a:noAutofit/>
          </a:bodyPr>
          <a:lstStyle/>
          <a:p>
            <a:r>
              <a:rPr lang="ru-RU" sz="4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Гиперопекающий стиль воспитания в семье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За ребенка выполняются все его задачи;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Контролируется каждый его шаг, мало развивается самостоятельность и ответственность;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Родители сами выбирают друзей ребенку, решают его проблемы в школе, решают конфликты с друзьями и учителями;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Ребенок лишается самостоятельности, чувства свободы, не в состоянии самостоятельно принимать решения и справляться с трудностями.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54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Гипоопека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Ребенок предоставлен сам себе;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Ощущает себя ненужным, лишним, нелюбимым;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Вынужден сам думать о себе, о защите себя и о заботе о себе;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У ребенка формируются комплексы неполноценности, что влечет за собой асоциальное поведение.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Эмоциональное отвержение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Игнорирование потребностей ребенка;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Жестокое обращение с ребенком;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Отсутствие общения с ребенком;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Избежание тесных контактов;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Формирование у ребенка неуверенности в себе, старание угодить родителям, чтобы добиться их похвалы, конфликтность, неуклюжесть, плохие привычки, отклоняющееся от нормы поведение, мстительность.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Сотрудничество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Стремление старших установить теплые отношения с младшими;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Привлечение детей к решению семейных проблем, поощрение инициативы ребенка;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Родители устанавливают правила, объясняя мотивы своих требований, поощряют их обсуждение ребенком;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ребенке ценится и послушание и независимость;</a:t>
            </a:r>
          </a:p>
          <a:p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quarter" idx="1"/>
          </p:nvPr>
        </p:nvSpPr>
        <p:spPr>
          <a:xfrm>
            <a:off x="457200" y="332656"/>
            <a:ext cx="8229600" cy="5544617"/>
          </a:xfrm>
        </p:spPr>
        <p:txBody>
          <a:bodyPr>
            <a:normAutofit/>
          </a:bodyPr>
          <a:lstStyle/>
          <a:p>
            <a:pPr algn="ctr"/>
            <a:r>
              <a:rPr lang="ru-RU" sz="4800" b="1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сотрудничество с ребенком способствует формированию его самостоятельности, ответственности, активности, дружелюбия, и терпимости.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76672"/>
            <a:ext cx="8229600" cy="634082"/>
          </a:xfrm>
        </p:spPr>
        <p:txBody>
          <a:bodyPr>
            <a:noAutofit/>
          </a:bodyPr>
          <a:lstStyle/>
          <a:p>
            <a:r>
              <a:rPr lang="ru-RU" sz="4800" b="1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Рекомендации: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92500" lnSpcReduction="10000"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Никогда не жалейте ребенка из-за того, что он не такой, как все;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Дарите ребенку свою любовь и внимание, но не забывайте, что есть и другие члены семьи, которые в них тоже нуждаются;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Организуйте свой быт так, чтобы никто в семье не чувствовал себя «жертвой», отказываясь от своей личной жизни;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 ограждайте ребенка от обязанностей и проблем. Решайте все дела вместе с ним;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Предоставьте ребенку самостоятельность в действии и принятии решений;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28800"/>
            <a:ext cx="8229600" cy="4968552"/>
          </a:xfrm>
        </p:spPr>
        <p:txBody>
          <a:bodyPr>
            <a:normAutofit/>
          </a:bodyPr>
          <a:lstStyle/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Следите за своей внешностью и поведением;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 бойтесь отказать ребенку в чем-либо, если считаете его требования чрезмерными;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Чаще разговаривайте с ребенком. Помните, что ни телевизор, ни компьютер не заменят Вас;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 ограничивайте ребенка в общении со сверстниками;</a:t>
            </a:r>
          </a:p>
          <a:p>
            <a:r>
              <a: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 отказывайтесь от встречи с друзьями, приглашайте их в гости.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720080"/>
          </a:xfrm>
        </p:spPr>
        <p:txBody>
          <a:bodyPr>
            <a:noAutofit/>
          </a:bodyPr>
          <a:lstStyle/>
          <a:p>
            <a:r>
              <a:rPr lang="ru-RU" sz="4800" b="1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image" Target="../media/image1.jpeg" 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94</TotalTime>
  <Words>374</Words>
  <Application>Microsoft Office PowerPoint</Application>
  <PresentationFormat>Экран (4:3)</PresentationFormat>
  <Paragraphs>37</Paragraphs>
  <Slides>9</Slides>
  <Notes>0</Notes>
  <HiddenSlides>1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Официальная</vt:lpstr>
      <vt:lpstr>ГБОУ СО «Кировградская школа-интернат» </vt:lpstr>
      <vt:lpstr>Гиперопекающий стиль воспитания в семье</vt:lpstr>
      <vt:lpstr>Гипоопека</vt:lpstr>
      <vt:lpstr>Эмоциональное отвержение</vt:lpstr>
      <vt:lpstr>Сотрудничество</vt:lpstr>
      <vt:lpstr>Презентация PowerPoint</vt:lpstr>
      <vt:lpstr>Рекомендации: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Неизвестный пользователь</cp:lastModifiedBy>
  <cp:revision>12</cp:revision>
  <dcterms:created xsi:type="dcterms:W3CDTF">2023-01-24T10:32:30Z</dcterms:created>
  <dcterms:modified xsi:type="dcterms:W3CDTF">2023-01-27T04:36:15Z</dcterms:modified>
</cp:coreProperties>
</file>