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46086-F4F8-41E5-A20B-3E6942545B6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AE6E5-E17A-4AC3-8638-69A4CA1D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9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E6E5-E17A-4AC3-8638-69A4CA1DFF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2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3DA1-84BB-4133-ABCD-57F7C553A9A7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86C6-A5ED-4961-8AB7-D03EA9285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5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3DA1-84BB-4133-ABCD-57F7C553A9A7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86C6-A5ED-4961-8AB7-D03EA9285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3DA1-84BB-4133-ABCD-57F7C553A9A7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86C6-A5ED-4961-8AB7-D03EA9285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3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3DA1-84BB-4133-ABCD-57F7C553A9A7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86C6-A5ED-4961-8AB7-D03EA9285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3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3DA1-84BB-4133-ABCD-57F7C553A9A7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86C6-A5ED-4961-8AB7-D03EA9285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6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3DA1-84BB-4133-ABCD-57F7C553A9A7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86C6-A5ED-4961-8AB7-D03EA9285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5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3DA1-84BB-4133-ABCD-57F7C553A9A7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86C6-A5ED-4961-8AB7-D03EA9285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18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3DA1-84BB-4133-ABCD-57F7C553A9A7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86C6-A5ED-4961-8AB7-D03EA9285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5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3DA1-84BB-4133-ABCD-57F7C553A9A7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86C6-A5ED-4961-8AB7-D03EA9285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08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3DA1-84BB-4133-ABCD-57F7C553A9A7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86C6-A5ED-4961-8AB7-D03EA9285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1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3DA1-84BB-4133-ABCD-57F7C553A9A7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86C6-A5ED-4961-8AB7-D03EA9285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3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33DA1-84BB-4133-ABCD-57F7C553A9A7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286C6-A5ED-4961-8AB7-D03EA9285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4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474133"/>
            <a:ext cx="9144000" cy="512515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 «Кировградская 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интернат»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Внеурочная деятельность ребенка с родителями для успешной социализации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146754"/>
            <a:ext cx="4981001" cy="53022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Поход, как хобби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91069" y="676979"/>
            <a:ext cx="6141492" cy="6039910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Поход это всегда уединение с природой, наблюдение за ее красотой и жизнью…</a:t>
            </a:r>
          </a:p>
          <a:p>
            <a:pPr algn="ctr"/>
            <a:r>
              <a:rPr lang="ru-RU" sz="1800" dirty="0" smtClean="0"/>
              <a:t>***</a:t>
            </a:r>
          </a:p>
          <a:p>
            <a:r>
              <a:rPr lang="ru-RU" sz="1800" dirty="0" smtClean="0"/>
              <a:t>Природа дает возможность любому человеку развиваться в нескольких направлениях: 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Н</a:t>
            </a:r>
            <a:r>
              <a:rPr lang="ru-RU" sz="1800" dirty="0" smtClean="0"/>
              <a:t>аблюдение</a:t>
            </a:r>
            <a:r>
              <a:rPr lang="ru-RU" sz="1800" dirty="0" smtClean="0"/>
              <a:t>. Требуется всего лишь тетрадь и ручка (диктофон), чтобы записывать свои эмоции, чувства, переживания и увиденные изменения природы. Наблюдать можно за изменениями природы, жизнью животных, насекомых, птиц, рыб, растений. Можно снимать видео обзоры без слов, а можно составлять целые статьи для журналов. Простой цифровой фотоаппарат поможет передать увиденную красоту во всех ее красках; 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Тут одно хобби плавно тянет другое – рыбалка, где можно ставить личные рекорды в ловле большой рыбы с реальной  выгодой для своего питания. Можно так же снимать видео обзоры о своей добыче, делая заметки в тетради можно давать советы по приманкам для рыб или составить карту рыбных местах;</a:t>
            </a:r>
          </a:p>
          <a:p>
            <a:r>
              <a:rPr lang="ru-RU" sz="1800" dirty="0" smtClean="0"/>
              <a:t>-     Сбор лечебных трав, ягод и грибов.</a:t>
            </a:r>
          </a:p>
          <a:p>
            <a:pPr algn="ctr"/>
            <a:r>
              <a:rPr lang="ru-RU" sz="1800" dirty="0" smtClean="0"/>
              <a:t>***</a:t>
            </a:r>
          </a:p>
          <a:p>
            <a:pPr marL="285750" indent="-285750">
              <a:buFontTx/>
              <a:buChar char="-"/>
            </a:pP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517" y="2222852"/>
            <a:ext cx="2950720" cy="3682303"/>
          </a:xfrm>
          <a:prstGeom prst="rect">
            <a:avLst/>
          </a:prstGeom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5663804" y="676979"/>
            <a:ext cx="3506433" cy="5302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945" y="146754"/>
            <a:ext cx="3349448" cy="3468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2067" y="4064003"/>
            <a:ext cx="2871465" cy="16155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6532" y="4871793"/>
            <a:ext cx="5462861" cy="17650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8784" y="2160609"/>
            <a:ext cx="3515245" cy="23434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0008" y="729350"/>
            <a:ext cx="1530229" cy="10425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4116" y="2442128"/>
            <a:ext cx="2475191" cy="16521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89109">
            <a:off x="6190250" y="3124945"/>
            <a:ext cx="2090234" cy="20902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2191" y="5748260"/>
            <a:ext cx="7921438" cy="113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5551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Спорт, как путь к долголетию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r="7806"/>
          <a:stretch>
            <a:fillRect/>
          </a:stretch>
        </p:blipFill>
        <p:spPr>
          <a:xfrm>
            <a:off x="7907324" y="1400505"/>
            <a:ext cx="3855698" cy="30444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490" y="1591733"/>
            <a:ext cx="5008728" cy="4918249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Такое популярное сегодня спортивное движение – </a:t>
            </a:r>
            <a:r>
              <a:rPr lang="ru-RU" sz="2000" dirty="0" err="1" smtClean="0"/>
              <a:t>Воркаут</a:t>
            </a:r>
            <a:r>
              <a:rPr lang="ru-RU" sz="2000" dirty="0" smtClean="0"/>
              <a:t>. Преображает тело и дух человека всего за 1 год занятий.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Фитнес, йога, медитации способствуют повышению сопротивляемости организма негативным факторам окружающей среды и укрепления иммунитета;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Танцевальные занятия способны восполнить недостаток энергии, улучшить координацию движения и замедлить процессы старения;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Спортивные игры (футбол, волейбол, баскетбол, пионербол, хоккей и другие) воспитывают дисциплину, выносливость, «жажду быть первым».</a:t>
            </a:r>
          </a:p>
          <a:p>
            <a:pPr algn="ctr"/>
            <a:r>
              <a:rPr lang="ru-RU" sz="2000" dirty="0" smtClean="0"/>
              <a:t>***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517" y="4050857"/>
            <a:ext cx="3467547" cy="2274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62" y="2176418"/>
            <a:ext cx="3208866" cy="213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156" y="87076"/>
            <a:ext cx="4218869" cy="8692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и семья – это кладезь самореализации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806072" y="3181883"/>
            <a:ext cx="4033001" cy="31844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2534" y="956321"/>
            <a:ext cx="4549422" cy="5410056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Еще не придумано большего удовольствия чем еда. Готовьте, пеките, экспериментируйте;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Попробуйте шить красивое наряды или дорогое белье;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Декорируйте собственную комнату.</a:t>
            </a:r>
          </a:p>
          <a:p>
            <a:pPr algn="ctr"/>
            <a:r>
              <a:rPr lang="ru-RU" sz="2400" dirty="0" smtClean="0"/>
              <a:t>***</a:t>
            </a:r>
          </a:p>
          <a:p>
            <a:r>
              <a:rPr lang="ru-RU" sz="2400" dirty="0" smtClean="0"/>
              <a:t>      Только обязательно записывайте, снимайте и фотографируйте свои идеи шедевров, возможно вы первый, кто это придумал, но вы еще об этом не </a:t>
            </a:r>
            <a:r>
              <a:rPr lang="ru-RU" sz="2400" dirty="0" smtClean="0"/>
              <a:t>знаете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43" y="4343010"/>
            <a:ext cx="1708485" cy="2284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264463"/>
            <a:ext cx="2791712" cy="18593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08" y="1136387"/>
            <a:ext cx="2807654" cy="18717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32" y="124477"/>
            <a:ext cx="4096968" cy="2731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69" y="2123787"/>
            <a:ext cx="2382622" cy="1603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26" y="2665047"/>
            <a:ext cx="1916737" cy="205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6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426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выход своим эмоциям…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9" r="14369"/>
          <a:stretch>
            <a:fillRect/>
          </a:stretch>
        </p:blipFill>
        <p:spPr>
          <a:xfrm>
            <a:off x="494618" y="2843712"/>
            <a:ext cx="4438625" cy="35047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99822"/>
            <a:ext cx="4815945" cy="4469166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Пойте!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Пишите картины, пишите – то что находится рядом, растет вокруг Вас;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Лепите скульптуры.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534" y="3059191"/>
            <a:ext cx="4591756" cy="30738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70" y="457200"/>
            <a:ext cx="3012722" cy="20094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47" y="4958242"/>
            <a:ext cx="2655489" cy="176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7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799" y="365126"/>
            <a:ext cx="11571111" cy="14605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хобби может стать делом всей жизни…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47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341</Words>
  <Application>Microsoft Office PowerPoint</Application>
  <PresentationFormat>Широкоэкранный</PresentationFormat>
  <Paragraphs>27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Тема Office</vt:lpstr>
      <vt:lpstr>ГБОУ СО «Кировградская  школа – интернат»  Внеурочная деятельность ребенка с родителями для успешной социализации</vt:lpstr>
      <vt:lpstr>Поход, как хобби</vt:lpstr>
      <vt:lpstr>Спорт, как путь к долголетию</vt:lpstr>
      <vt:lpstr>Дом и семья – это кладезь самореализации</vt:lpstr>
      <vt:lpstr>Дайте выход своим эмоциям…</vt:lpstr>
      <vt:lpstr>Любое хобби может стать делом всей жизни…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ребенка</dc:title>
  <dc:creator>User</dc:creator>
  <cp:lastModifiedBy>User</cp:lastModifiedBy>
  <cp:revision>21</cp:revision>
  <dcterms:created xsi:type="dcterms:W3CDTF">2023-03-22T08:16:00Z</dcterms:created>
  <dcterms:modified xsi:type="dcterms:W3CDTF">2023-03-23T07:37:27Z</dcterms:modified>
</cp:coreProperties>
</file>