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90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A46086-F4F8-41E5-A20B-3E6942545B68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2AE6E5-E17A-4AC3-8638-69A4CA1DFF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494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AE6E5-E17A-4AC3-8638-69A4CA1DFFD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522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33DA1-84BB-4133-ABCD-57F7C553A9A7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286C6-A5ED-4961-8AB7-D03EA9285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353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33DA1-84BB-4133-ABCD-57F7C553A9A7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286C6-A5ED-4961-8AB7-D03EA9285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951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33DA1-84BB-4133-ABCD-57F7C553A9A7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286C6-A5ED-4961-8AB7-D03EA9285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333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33DA1-84BB-4133-ABCD-57F7C553A9A7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286C6-A5ED-4961-8AB7-D03EA9285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731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33DA1-84BB-4133-ABCD-57F7C553A9A7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286C6-A5ED-4961-8AB7-D03EA9285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96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33DA1-84BB-4133-ABCD-57F7C553A9A7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286C6-A5ED-4961-8AB7-D03EA9285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151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33DA1-84BB-4133-ABCD-57F7C553A9A7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286C6-A5ED-4961-8AB7-D03EA9285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188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33DA1-84BB-4133-ABCD-57F7C553A9A7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286C6-A5ED-4961-8AB7-D03EA9285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256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33DA1-84BB-4133-ABCD-57F7C553A9A7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286C6-A5ED-4961-8AB7-D03EA9285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084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33DA1-84BB-4133-ABCD-57F7C553A9A7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286C6-A5ED-4961-8AB7-D03EA9285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917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33DA1-84BB-4133-ABCD-57F7C553A9A7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286C6-A5ED-4961-8AB7-D03EA9285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738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33DA1-84BB-4133-ABCD-57F7C553A9A7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286C6-A5ED-4961-8AB7-D03EA9285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548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g"/><Relationship Id="rId7" Type="http://schemas.openxmlformats.org/officeDocument/2006/relationships/image" Target="../media/image21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8.jpe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4000" y="474133"/>
            <a:ext cx="9144000" cy="5125156"/>
          </a:xfrm>
        </p:spPr>
        <p:txBody>
          <a:bodyPr>
            <a:normAutofit fontScale="90000"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ГБОУ СО «Кировградская </a:t>
            </a:r>
            <a:b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 – интернат»</a:t>
            </a:r>
            <a:b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Arial Black" panose="020B0A04020102020204" pitchFamily="34" charset="0"/>
              </a:rPr>
              <a:t>Внеурочная деятельность ребенка с родителями для успешной социализации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24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8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9788" y="146754"/>
            <a:ext cx="4981001" cy="530225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Поход, как хобби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191069" y="676979"/>
            <a:ext cx="6141492" cy="6039910"/>
          </a:xfrm>
        </p:spPr>
        <p:txBody>
          <a:bodyPr>
            <a:noAutofit/>
          </a:bodyPr>
          <a:lstStyle/>
          <a:p>
            <a:r>
              <a:rPr lang="ru-RU" sz="1800" dirty="0" smtClean="0"/>
              <a:t>Поход это всегда уединение с природой, наблюдение за ее красотой и жизнью…</a:t>
            </a:r>
          </a:p>
          <a:p>
            <a:pPr algn="ctr"/>
            <a:r>
              <a:rPr lang="ru-RU" sz="1800" dirty="0" smtClean="0"/>
              <a:t>***</a:t>
            </a:r>
          </a:p>
          <a:p>
            <a:r>
              <a:rPr lang="ru-RU" sz="1800" dirty="0" smtClean="0"/>
              <a:t>Природа дает возможность любому человеку развиваться в нескольких направлениях: </a:t>
            </a:r>
          </a:p>
          <a:p>
            <a:pPr marL="285750" indent="-285750">
              <a:buFontTx/>
              <a:buChar char="-"/>
            </a:pPr>
            <a:r>
              <a:rPr lang="ru-RU" sz="1800" dirty="0"/>
              <a:t>Н</a:t>
            </a:r>
            <a:r>
              <a:rPr lang="ru-RU" sz="1800" dirty="0" smtClean="0"/>
              <a:t>аблюдение</a:t>
            </a:r>
            <a:r>
              <a:rPr lang="ru-RU" sz="1800" dirty="0" smtClean="0"/>
              <a:t>. Требуется всего лишь тетрадь и ручка (диктофон), чтобы записывать свои эмоции, чувства, переживания и увиденные изменения природы. Наблюдать можно за изменениями природы, жизнью животных, насекомых, птиц, рыб, растений. Можно снимать видео обзоры без слов, а можно составлять целые статьи для журналов. Простой цифровой фотоаппарат поможет передать увиденную красоту во всех ее красках; </a:t>
            </a:r>
          </a:p>
          <a:p>
            <a:pPr marL="285750" indent="-285750">
              <a:buFontTx/>
              <a:buChar char="-"/>
            </a:pPr>
            <a:r>
              <a:rPr lang="ru-RU" sz="1800" dirty="0" smtClean="0"/>
              <a:t>Тут одно хобби плавно тянет другое – рыбалка, где можно ставить личные рекорды в ловле большой рыбы с реальной  выгодой для своего питания. Можно так же снимать видео обзоры о своей добыче, делая заметки в тетради можно давать советы по приманкам для рыб или составить карту рыбных местах;</a:t>
            </a:r>
          </a:p>
          <a:p>
            <a:r>
              <a:rPr lang="ru-RU" sz="1800" dirty="0" smtClean="0"/>
              <a:t>-     Сбор лечебных трав, ягод и грибов.</a:t>
            </a:r>
          </a:p>
          <a:p>
            <a:pPr algn="ctr"/>
            <a:r>
              <a:rPr lang="ru-RU" sz="1800" dirty="0" smtClean="0"/>
              <a:t>***</a:t>
            </a:r>
          </a:p>
          <a:p>
            <a:pPr marL="285750" indent="-285750">
              <a:buFontTx/>
              <a:buChar char="-"/>
            </a:pPr>
            <a:endParaRPr lang="ru-RU" sz="18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9517" y="2222852"/>
            <a:ext cx="2950720" cy="3682303"/>
          </a:xfrm>
          <a:prstGeom prst="rect">
            <a:avLst/>
          </a:prstGeom>
        </p:spPr>
      </p:pic>
      <p:sp>
        <p:nvSpPr>
          <p:cNvPr id="16" name="Заголовок 3"/>
          <p:cNvSpPr txBox="1">
            <a:spLocks/>
          </p:cNvSpPr>
          <p:nvPr/>
        </p:nvSpPr>
        <p:spPr>
          <a:xfrm>
            <a:off x="5663804" y="676979"/>
            <a:ext cx="3506433" cy="5302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9945" y="146754"/>
            <a:ext cx="3349448" cy="34689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22067" y="4064003"/>
            <a:ext cx="2871465" cy="161558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6532" y="4871793"/>
            <a:ext cx="5462861" cy="176500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38784" y="2160609"/>
            <a:ext cx="3515245" cy="234349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40008" y="729350"/>
            <a:ext cx="1530229" cy="104250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14116" y="2442128"/>
            <a:ext cx="2475191" cy="165215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689109">
            <a:off x="6190250" y="3124945"/>
            <a:ext cx="2090234" cy="209023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12191" y="5748260"/>
            <a:ext cx="7921438" cy="113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65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055511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Спорт, как путь к долголетию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6" r="7806"/>
          <a:stretch>
            <a:fillRect/>
          </a:stretch>
        </p:blipFill>
        <p:spPr>
          <a:xfrm>
            <a:off x="7907324" y="1400505"/>
            <a:ext cx="3855698" cy="304449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68490" y="1591733"/>
            <a:ext cx="5008728" cy="4918249"/>
          </a:xfrm>
        </p:spPr>
        <p:txBody>
          <a:bodyPr>
            <a:normAutofit lnSpcReduction="10000"/>
          </a:bodyPr>
          <a:lstStyle/>
          <a:p>
            <a:pPr marL="285750" indent="-285750">
              <a:buFontTx/>
              <a:buChar char="-"/>
            </a:pPr>
            <a:r>
              <a:rPr lang="ru-RU" sz="2000" dirty="0" smtClean="0"/>
              <a:t>Такое популярное сегодня спортивное движение – </a:t>
            </a:r>
            <a:r>
              <a:rPr lang="ru-RU" sz="2000" dirty="0" err="1" smtClean="0"/>
              <a:t>Воркаут</a:t>
            </a:r>
            <a:r>
              <a:rPr lang="ru-RU" sz="2000" dirty="0" smtClean="0"/>
              <a:t>. Преображает тело и дух человека всего за 1 год занятий.</a:t>
            </a:r>
          </a:p>
          <a:p>
            <a:pPr marL="285750" indent="-285750">
              <a:buFontTx/>
              <a:buChar char="-"/>
            </a:pPr>
            <a:r>
              <a:rPr lang="ru-RU" sz="2000" dirty="0" smtClean="0"/>
              <a:t>Фитнес, йога, медитации способствуют повышению сопротивляемости организма негативным факторам окружающей среды и укрепления иммунитета;</a:t>
            </a:r>
          </a:p>
          <a:p>
            <a:pPr marL="285750" indent="-285750">
              <a:buFontTx/>
              <a:buChar char="-"/>
            </a:pPr>
            <a:r>
              <a:rPr lang="ru-RU" sz="2000" dirty="0" smtClean="0"/>
              <a:t>Танцевальные занятия способны восполнить недостаток энергии, улучшить координацию движения и замедлить процессы старения;</a:t>
            </a:r>
          </a:p>
          <a:p>
            <a:pPr marL="285750" indent="-285750">
              <a:buFontTx/>
              <a:buChar char="-"/>
            </a:pPr>
            <a:r>
              <a:rPr lang="ru-RU" sz="2000" dirty="0" smtClean="0"/>
              <a:t>Спортивные игры (футбол, волейбол, баскетбол, пионербол, хоккей и другие) воспитывают дисциплину, выносливость, «жажду быть первым».</a:t>
            </a:r>
          </a:p>
          <a:p>
            <a:pPr algn="ctr"/>
            <a:r>
              <a:rPr lang="ru-RU" sz="2000" dirty="0" smtClean="0"/>
              <a:t>***</a:t>
            </a:r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2517" y="4050857"/>
            <a:ext cx="3467547" cy="22747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062" y="2176418"/>
            <a:ext cx="3208866" cy="213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72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156" y="87076"/>
            <a:ext cx="4218869" cy="86924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 и семья – это кладезь самореализации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7806072" y="3181883"/>
            <a:ext cx="4033001" cy="318449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2534" y="956321"/>
            <a:ext cx="4549422" cy="5410056"/>
          </a:xfrm>
        </p:spPr>
        <p:txBody>
          <a:bodyPr>
            <a:noAutofit/>
          </a:bodyPr>
          <a:lstStyle/>
          <a:p>
            <a:pPr marL="285750" indent="-285750">
              <a:buFontTx/>
              <a:buChar char="-"/>
            </a:pPr>
            <a:r>
              <a:rPr lang="ru-RU" sz="2400" dirty="0" smtClean="0"/>
              <a:t>Еще не придумано большего удовольствия чем еда. Готовьте, пеките, экспериментируйте;</a:t>
            </a:r>
          </a:p>
          <a:p>
            <a:pPr marL="285750" indent="-285750">
              <a:buFontTx/>
              <a:buChar char="-"/>
            </a:pPr>
            <a:r>
              <a:rPr lang="ru-RU" sz="2400" dirty="0" smtClean="0"/>
              <a:t>Попробуйте шить красивое наряды или дорогое белье;</a:t>
            </a:r>
          </a:p>
          <a:p>
            <a:pPr marL="285750" indent="-285750">
              <a:buFontTx/>
              <a:buChar char="-"/>
            </a:pPr>
            <a:r>
              <a:rPr lang="ru-RU" sz="2400" dirty="0" smtClean="0"/>
              <a:t>Декорируйте собственную комнату.</a:t>
            </a:r>
          </a:p>
          <a:p>
            <a:pPr algn="ctr"/>
            <a:r>
              <a:rPr lang="ru-RU" sz="2400" dirty="0" smtClean="0"/>
              <a:t>***</a:t>
            </a:r>
          </a:p>
          <a:p>
            <a:r>
              <a:rPr lang="ru-RU" sz="2400" dirty="0" smtClean="0"/>
              <a:t>      Только обязательно записывайте, снимайте и фотографируйте свои идеи шедевров, возможно вы первый, кто это придумал, но вы еще об этом не </a:t>
            </a:r>
            <a:r>
              <a:rPr lang="ru-RU" sz="2400" dirty="0" smtClean="0"/>
              <a:t>знаете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843" y="4343010"/>
            <a:ext cx="1708485" cy="22843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025" y="264463"/>
            <a:ext cx="2791712" cy="18593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6608" y="1136387"/>
            <a:ext cx="2807654" cy="187176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032" y="124477"/>
            <a:ext cx="4096968" cy="27313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869" y="2123787"/>
            <a:ext cx="2382622" cy="160392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426" y="2665047"/>
            <a:ext cx="1916737" cy="205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165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94262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Дайте выход своим эмоциям…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9" r="14369"/>
          <a:stretch>
            <a:fillRect/>
          </a:stretch>
        </p:blipFill>
        <p:spPr>
          <a:xfrm>
            <a:off x="494618" y="2843712"/>
            <a:ext cx="4438625" cy="350477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1399822"/>
            <a:ext cx="4815945" cy="4469166"/>
          </a:xfrm>
        </p:spPr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r>
              <a:rPr lang="ru-RU" sz="2000" dirty="0" smtClean="0"/>
              <a:t>Пойте!</a:t>
            </a:r>
          </a:p>
          <a:p>
            <a:pPr marL="285750" indent="-285750">
              <a:buFontTx/>
              <a:buChar char="-"/>
            </a:pPr>
            <a:r>
              <a:rPr lang="ru-RU" sz="2000" dirty="0" smtClean="0"/>
              <a:t>Пишите картины, пишите – то что находится рядом, растет вокруг Вас;</a:t>
            </a:r>
          </a:p>
          <a:p>
            <a:pPr marL="285750" indent="-285750">
              <a:buFontTx/>
              <a:buChar char="-"/>
            </a:pPr>
            <a:r>
              <a:rPr lang="ru-RU" sz="2000" dirty="0" smtClean="0"/>
              <a:t>Лепите скульптуры.</a:t>
            </a: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3534" y="3059191"/>
            <a:ext cx="4591756" cy="30738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70" y="457200"/>
            <a:ext cx="3012722" cy="200948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647" y="4958242"/>
            <a:ext cx="2655489" cy="1767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474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04799" y="365126"/>
            <a:ext cx="11571111" cy="146050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Любое хобби может стать делом всей жизни…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2474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341</Words>
  <Application>Microsoft Office PowerPoint</Application>
  <PresentationFormat>Широкоэкранный</PresentationFormat>
  <Paragraphs>27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Times New Roman</vt:lpstr>
      <vt:lpstr>Тема Office</vt:lpstr>
      <vt:lpstr>ГБОУ СО «Кировградская  школа – интернат»  Внеурочная деятельность ребенка с родителями для успешной социализации</vt:lpstr>
      <vt:lpstr>Поход, как хобби</vt:lpstr>
      <vt:lpstr>Спорт, как путь к долголетию</vt:lpstr>
      <vt:lpstr>Дом и семья – это кладезь самореализации</vt:lpstr>
      <vt:lpstr>Дайте выход своим эмоциям…</vt:lpstr>
      <vt:lpstr>Любое хобби может стать делом всей жизни…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Внеурочная деятельность ребенка</dc:title>
  <dc:creator>User</dc:creator>
  <cp:lastModifiedBy>User</cp:lastModifiedBy>
  <cp:revision>21</cp:revision>
  <dcterms:created xsi:type="dcterms:W3CDTF">2023-03-22T08:16:00Z</dcterms:created>
  <dcterms:modified xsi:type="dcterms:W3CDTF">2023-03-23T07:37:27Z</dcterms:modified>
</cp:coreProperties>
</file>