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1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1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3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9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17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69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3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2146-D195-4664-90A9-F6C6FE8B030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5908-17F2-40C2-9D6A-3FFE516D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0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7796" y="450376"/>
            <a:ext cx="11136573" cy="1214651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ГБОУ СО «Кировградская школа-интернат»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124" y="1801504"/>
            <a:ext cx="11750723" cy="4589060"/>
          </a:xfrm>
        </p:spPr>
        <p:txBody>
          <a:bodyPr>
            <a:normAutofit/>
          </a:bodyPr>
          <a:lstStyle/>
          <a:p>
            <a:r>
              <a:rPr lang="ru-RU" sz="5400" i="1" dirty="0">
                <a:latin typeface="Book Antiqua" panose="02040602050305030304" pitchFamily="18" charset="0"/>
              </a:rPr>
              <a:t>и</a:t>
            </a:r>
            <a:r>
              <a:rPr lang="ru-RU" sz="5400" i="1" dirty="0" smtClean="0">
                <a:latin typeface="Book Antiqua" panose="02040602050305030304" pitchFamily="18" charset="0"/>
              </a:rPr>
              <a:t>нформирует 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предупредить наркоманию детей и подростков»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37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4" y="365125"/>
            <a:ext cx="10889776" cy="1325563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Наркомания (алкоголизация, употребление ПАВ,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кокурение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3" y="1825625"/>
            <a:ext cx="111092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уход от реальной жизни, попытка «отключиться». Соответственно, существует проблема от которой бежит Ваш ребенок, та с которой ему не под силу справиться без Вас, в одиночку.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3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542197"/>
            <a:ext cx="11395880" cy="46347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ШАГ: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Видишь изменения - узнай причину.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(тон выбираем доброжелательный и обходительный, мы же хотим помочь, а не поругаться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ШАГ: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 причину, узнай какое решение проблемы запланировано.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ШАГ: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 решение, помоги его доработать так, чтобы было всем хорошо.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990" y="365125"/>
            <a:ext cx="10384809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Статистика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1825625"/>
            <a:ext cx="11095629" cy="483448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Примерно в с 11 и до 18 лет наступает переходный возраст. Тот самый, тяжёлый возраст для подростков, когда он считает себя уже большим и взрослым, пытаясь принимать взрослые решения, но ему просто не хватает опыта. Сталкиваясь с бытовыми проблемами дети стесняются признаться, что они нуждаются в помощи, они не знают, что это нормально.</a:t>
            </a:r>
          </a:p>
          <a:p>
            <a:pPr marL="0" indent="0" algn="just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Таким образом, появляется стресс от которого и пытаются «отключиться» дети, пробуя любые, доступные методы.</a:t>
            </a:r>
            <a:endParaRPr lang="ru-RU" sz="3600" dirty="0" smtClean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66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483" y="136478"/>
            <a:ext cx="10515600" cy="8308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967357"/>
            <a:ext cx="11436824" cy="53226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и дети – одни и те же люди, но кто-то живет дольше и больше знает, а кто-то меньше и меньше знает. Кто-то молодой, знает много в определенном направлении по своим интересам, а кто-то старый никогда об этом не слышал.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каждый человек, это общество для другого, которое помогает добывать новые знания, когда мы общаемся, читаем, «бродим на страницах» интернета по статьям других людей – все это общение, которое, которое дает нам способы решения наших проблем.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Относитесь к другим людям, а особенно детям с пониманием.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9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25555" y="3545053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СПАСИБО ЗА ВНИМАНИЕ!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5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307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Times New Roman</vt:lpstr>
      <vt:lpstr>Тема Office</vt:lpstr>
      <vt:lpstr>ГБОУ СО «Кировградская школа-интернат»</vt:lpstr>
      <vt:lpstr>Наркомания (алкоголизация, употребление ПАВ, таба кокурение)</vt:lpstr>
      <vt:lpstr>Решение</vt:lpstr>
      <vt:lpstr>Статистика</vt:lpstr>
      <vt:lpstr>вывод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наркомании детей</dc:title>
  <dc:creator>User</dc:creator>
  <cp:lastModifiedBy>User</cp:lastModifiedBy>
  <cp:revision>10</cp:revision>
  <dcterms:created xsi:type="dcterms:W3CDTF">2023-04-10T07:26:34Z</dcterms:created>
  <dcterms:modified xsi:type="dcterms:W3CDTF">2023-11-23T06:01:34Z</dcterms:modified>
</cp:coreProperties>
</file>